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1" r:id="rId3"/>
    <p:sldMasterId id="2147483700" r:id="rId4"/>
    <p:sldMasterId id="2147483733" r:id="rId5"/>
  </p:sldMasterIdLst>
  <p:notesMasterIdLst>
    <p:notesMasterId r:id="rId8"/>
  </p:notesMasterIdLst>
  <p:handoutMasterIdLst>
    <p:handoutMasterId r:id="rId52"/>
  </p:handoutMasterIdLst>
  <p:sldIdLst>
    <p:sldId id="565" r:id="rId6"/>
    <p:sldId id="566" r:id="rId7"/>
    <p:sldId id="263" r:id="rId9"/>
    <p:sldId id="264" r:id="rId10"/>
    <p:sldId id="266" r:id="rId11"/>
    <p:sldId id="267" r:id="rId12"/>
    <p:sldId id="268" r:id="rId13"/>
    <p:sldId id="269" r:id="rId14"/>
    <p:sldId id="270" r:id="rId15"/>
    <p:sldId id="379" r:id="rId16"/>
    <p:sldId id="442" r:id="rId17"/>
    <p:sldId id="275" r:id="rId18"/>
    <p:sldId id="276" r:id="rId19"/>
    <p:sldId id="277" r:id="rId20"/>
    <p:sldId id="278" r:id="rId21"/>
    <p:sldId id="371" r:id="rId22"/>
    <p:sldId id="372" r:id="rId23"/>
    <p:sldId id="373" r:id="rId24"/>
    <p:sldId id="567" r:id="rId25"/>
    <p:sldId id="374" r:id="rId26"/>
    <p:sldId id="325" r:id="rId27"/>
    <p:sldId id="568" r:id="rId28"/>
    <p:sldId id="569" r:id="rId29"/>
    <p:sldId id="570" r:id="rId30"/>
    <p:sldId id="348" r:id="rId31"/>
    <p:sldId id="424" r:id="rId32"/>
    <p:sldId id="375" r:id="rId33"/>
    <p:sldId id="376" r:id="rId34"/>
    <p:sldId id="572" r:id="rId35"/>
    <p:sldId id="409" r:id="rId36"/>
    <p:sldId id="423" r:id="rId37"/>
    <p:sldId id="378" r:id="rId38"/>
    <p:sldId id="349" r:id="rId39"/>
    <p:sldId id="574" r:id="rId40"/>
    <p:sldId id="296" r:id="rId41"/>
    <p:sldId id="410" r:id="rId42"/>
    <p:sldId id="282" r:id="rId43"/>
    <p:sldId id="321" r:id="rId44"/>
    <p:sldId id="281" r:id="rId45"/>
    <p:sldId id="571" r:id="rId46"/>
    <p:sldId id="294" r:id="rId47"/>
    <p:sldId id="300" r:id="rId48"/>
    <p:sldId id="291" r:id="rId49"/>
    <p:sldId id="289" r:id="rId50"/>
    <p:sldId id="292" r:id="rId51"/>
  </p:sldIdLst>
  <p:sldSz cx="9144000" cy="6858000" type="screen4x3"/>
  <p:notesSz cx="6858000" cy="9144000"/>
  <p:custDataLst>
    <p:tags r:id="rId5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91C"/>
    <a:srgbClr val="FFFFFF"/>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59"/>
    <p:restoredTop sz="94660"/>
  </p:normalViewPr>
  <p:slideViewPr>
    <p:cSldViewPr showGuides="1">
      <p:cViewPr varScale="1">
        <p:scale>
          <a:sx n="63" d="100"/>
          <a:sy n="63" d="100"/>
        </p:scale>
        <p:origin x="1628" y="48"/>
      </p:cViewPr>
      <p:guideLst>
        <p:guide orient="horz" pos="2205"/>
        <p:guide pos="28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6" Type="http://schemas.openxmlformats.org/officeDocument/2006/relationships/tags" Target="tags/tag566.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A710D26-7488-4E23-90D7-95CCD28AC076}" type="doc">
      <dgm:prSet loTypeId="urn:microsoft.com/office/officeart/2005/8/layout/radial1#1" loCatId="cycle" qsTypeId="urn:microsoft.com/office/officeart/2005/8/quickstyle/simple5#1" qsCatId="simple" csTypeId="urn:microsoft.com/office/officeart/2005/8/colors/colorful2#2" csCatId="colorful" phldr="1"/>
      <dgm:spPr/>
      <dgm:t>
        <a:bodyPr/>
        <a:lstStyle/>
        <a:p>
          <a:endParaRPr lang="zh-CN" altLang="en-US"/>
        </a:p>
      </dgm:t>
    </dgm:pt>
    <dgm:pt modelId="{EF13294E-DDEC-4665-A141-1E4D2D2EC16C}">
      <dgm:prSet phldrT="[文本]" phldr="0" custT="1"/>
      <dgm:spPr/>
      <dgm:t>
        <a:bodyPr vert="horz" wrap="square"/>
        <a:lstStyle/>
        <a:p>
          <a:pPr>
            <a:lnSpc>
              <a:spcPct val="100000"/>
            </a:lnSpc>
            <a:spcBef>
              <a:spcPct val="0"/>
            </a:spcBef>
            <a:spcAft>
              <a:spcPct val="35000"/>
            </a:spcAft>
          </a:pPr>
          <a:r>
            <a:rPr lang="zh-CN" altLang="en-US" sz="1800" b="1" dirty="0">
              <a:solidFill>
                <a:srgbClr val="FF0000"/>
              </a:solidFill>
              <a:uFillTx/>
            </a:rPr>
            <a:t>申请人</a:t>
          </a:r>
        </a:p>
      </dgm:t>
    </dgm:pt>
    <dgm:pt modelId="{8C736514-8237-4CAB-BC98-4697CEA19A38}" cxnId="{67A62A3D-31E8-4574-827A-CBDA7498CC47}" type="parTrans">
      <dgm:prSet/>
      <dgm:spPr/>
      <dgm:t>
        <a:bodyPr/>
        <a:lstStyle/>
        <a:p>
          <a:endParaRPr lang="zh-CN" altLang="en-US"/>
        </a:p>
      </dgm:t>
    </dgm:pt>
    <dgm:pt modelId="{921BB218-14F0-469A-96F9-1A12C7E67A11}" cxnId="{67A62A3D-31E8-4574-827A-CBDA7498CC47}" type="sibTrans">
      <dgm:prSet/>
      <dgm:spPr/>
      <dgm:t>
        <a:bodyPr/>
        <a:lstStyle/>
        <a:p>
          <a:endParaRPr lang="zh-CN" altLang="en-US"/>
        </a:p>
      </dgm:t>
    </dgm:pt>
    <dgm:pt modelId="{8A656E32-A0B9-4934-8A74-4EA2AE7A8F72}">
      <dgm:prSet phldrT="[文本]" phldr="0" custT="0"/>
      <dgm:spPr/>
      <dgm:t>
        <a:bodyPr vert="horz" wrap="square"/>
        <a:lstStyle/>
        <a:p>
          <a:pPr>
            <a:lnSpc>
              <a:spcPct val="100000"/>
            </a:lnSpc>
            <a:spcBef>
              <a:spcPct val="0"/>
            </a:spcBef>
            <a:spcAft>
              <a:spcPct val="35000"/>
            </a:spcAft>
          </a:pPr>
          <a:r>
            <a:rPr lang="en-US" altLang="zh-CN" dirty="0"/>
            <a:t>1.</a:t>
          </a:r>
          <a:r>
            <a:rPr lang="zh-CN" altLang="en-US" b="1" dirty="0"/>
            <a:t>导师</a:t>
          </a:r>
        </a:p>
      </dgm:t>
    </dgm:pt>
    <dgm:pt modelId="{6C6BE64E-9938-40E5-A3C1-65ADC20F1815}" cxnId="{CA102A69-4B6B-49B5-B816-F50A03844365}" type="parTrans">
      <dgm:prSet/>
      <dgm:spPr/>
      <dgm:t>
        <a:bodyPr/>
        <a:lstStyle/>
        <a:p>
          <a:endParaRPr lang="zh-CN" altLang="en-US"/>
        </a:p>
      </dgm:t>
    </dgm:pt>
    <dgm:pt modelId="{590A907D-3994-4151-9D89-D9DC20938F9D}" cxnId="{CA102A69-4B6B-49B5-B816-F50A03844365}" type="sibTrans">
      <dgm:prSet/>
      <dgm:spPr/>
      <dgm:t>
        <a:bodyPr/>
        <a:lstStyle/>
        <a:p>
          <a:endParaRPr lang="zh-CN" altLang="en-US"/>
        </a:p>
      </dgm:t>
    </dgm:pt>
    <dgm:pt modelId="{8CCD8B7F-5BD2-4546-AAE7-529CECBF88C5}">
      <dgm:prSet phldrT="[文本]" phldr="0" custT="0"/>
      <dgm:spPr/>
      <dgm:t>
        <a:bodyPr vert="horz" wrap="square"/>
        <a:lstStyle/>
        <a:p>
          <a:pPr>
            <a:lnSpc>
              <a:spcPct val="100000"/>
            </a:lnSpc>
            <a:spcBef>
              <a:spcPct val="0"/>
            </a:spcBef>
            <a:spcAft>
              <a:spcPct val="35000"/>
            </a:spcAft>
          </a:pPr>
          <a:r>
            <a:rPr lang="en-US" altLang="zh-CN" dirty="0"/>
            <a:t>3.</a:t>
          </a:r>
          <a:r>
            <a:rPr lang="zh-CN" altLang="en-US" dirty="0"/>
            <a:t>答辩秘书</a:t>
          </a:r>
        </a:p>
      </dgm:t>
    </dgm:pt>
    <dgm:pt modelId="{F0B2DC78-DA0F-4A8C-B292-EB09AF4CF375}" cxnId="{1128F723-AA43-4BAB-A1B3-AB59FF0008FB}" type="parTrans">
      <dgm:prSet/>
      <dgm:spPr/>
      <dgm:t>
        <a:bodyPr/>
        <a:lstStyle/>
        <a:p>
          <a:endParaRPr lang="zh-CN" altLang="en-US"/>
        </a:p>
      </dgm:t>
    </dgm:pt>
    <dgm:pt modelId="{791B9B6C-7F44-4192-9353-9CD86B844435}" cxnId="{1128F723-AA43-4BAB-A1B3-AB59FF0008FB}" type="sibTrans">
      <dgm:prSet/>
      <dgm:spPr/>
      <dgm:t>
        <a:bodyPr/>
        <a:lstStyle/>
        <a:p>
          <a:endParaRPr lang="zh-CN" altLang="en-US"/>
        </a:p>
      </dgm:t>
    </dgm:pt>
    <dgm:pt modelId="{5BCFBCE3-0F96-4AF5-9C65-A0C7DDC50781}">
      <dgm:prSet phldrT="[文本]" phldr="0" custT="0"/>
      <dgm:spPr/>
      <dgm:t>
        <a:bodyPr vert="horz" wrap="square"/>
        <a:lstStyle/>
        <a:p>
          <a:pPr>
            <a:lnSpc>
              <a:spcPct val="100000"/>
            </a:lnSpc>
            <a:spcBef>
              <a:spcPct val="0"/>
            </a:spcBef>
            <a:spcAft>
              <a:spcPct val="35000"/>
            </a:spcAft>
          </a:pPr>
          <a:r>
            <a:rPr lang="en-US" altLang="zh-CN" dirty="0"/>
            <a:t>2.</a:t>
          </a:r>
          <a:r>
            <a:rPr lang="zh-CN" altLang="en-US" dirty="0"/>
            <a:t>考核秘书</a:t>
          </a:r>
        </a:p>
      </dgm:t>
    </dgm:pt>
    <dgm:pt modelId="{3176FAE2-AD6C-4A97-B49C-EAFC2F4C6744}" cxnId="{662866BC-E7D4-457C-9335-69B8D7A83166}" type="parTrans">
      <dgm:prSet/>
      <dgm:spPr/>
      <dgm:t>
        <a:bodyPr/>
        <a:lstStyle/>
        <a:p>
          <a:endParaRPr lang="zh-CN" altLang="en-US"/>
        </a:p>
      </dgm:t>
    </dgm:pt>
    <dgm:pt modelId="{6E74D796-F660-4E52-A5C2-D83E596C7733}" cxnId="{662866BC-E7D4-457C-9335-69B8D7A83166}" type="sibTrans">
      <dgm:prSet/>
      <dgm:spPr/>
      <dgm:t>
        <a:bodyPr/>
        <a:lstStyle/>
        <a:p>
          <a:endParaRPr lang="zh-CN" altLang="en-US"/>
        </a:p>
      </dgm:t>
    </dgm:pt>
    <dgm:pt modelId="{F6010B8A-1A64-45DD-A202-4DDC7315B502}" type="pres">
      <dgm:prSet presAssocID="{5A710D26-7488-4E23-90D7-95CCD28AC076}" presName="cycle" presStyleCnt="0">
        <dgm:presLayoutVars>
          <dgm:chMax val="1"/>
          <dgm:dir/>
          <dgm:animLvl val="ctr"/>
          <dgm:resizeHandles val="exact"/>
        </dgm:presLayoutVars>
      </dgm:prSet>
      <dgm:spPr/>
    </dgm:pt>
    <dgm:pt modelId="{EA7DB87E-4124-4C43-AE9C-615D1ED29157}" type="pres">
      <dgm:prSet presAssocID="{EF13294E-DDEC-4665-A141-1E4D2D2EC16C}" presName="centerShape" presStyleLbl="node0" presStyleIdx="0" presStyleCnt="1"/>
      <dgm:spPr/>
    </dgm:pt>
    <dgm:pt modelId="{9C6AD5B7-48FC-4398-AB9B-A07C744ED34B}" type="pres">
      <dgm:prSet presAssocID="{6C6BE64E-9938-40E5-A3C1-65ADC20F1815}" presName="Name9" presStyleLbl="parChTrans1D2" presStyleIdx="0" presStyleCnt="3"/>
      <dgm:spPr/>
    </dgm:pt>
    <dgm:pt modelId="{BA8F20B2-AF3C-4F06-B83F-B795E984DBCE}" type="pres">
      <dgm:prSet presAssocID="{6C6BE64E-9938-40E5-A3C1-65ADC20F1815}" presName="connTx" presStyleLbl="parChTrans1D2" presStyleIdx="0" presStyleCnt="3"/>
      <dgm:spPr/>
    </dgm:pt>
    <dgm:pt modelId="{91D3B7BB-183B-4413-99F5-9645FDDA888C}" type="pres">
      <dgm:prSet presAssocID="{8A656E32-A0B9-4934-8A74-4EA2AE7A8F72}" presName="node" presStyleLbl="node1" presStyleIdx="0" presStyleCnt="3">
        <dgm:presLayoutVars>
          <dgm:bulletEnabled val="1"/>
        </dgm:presLayoutVars>
      </dgm:prSet>
      <dgm:spPr/>
    </dgm:pt>
    <dgm:pt modelId="{B580F644-3E4B-4A14-B3E2-EEE1AF3F667D}" type="pres">
      <dgm:prSet presAssocID="{F0B2DC78-DA0F-4A8C-B292-EB09AF4CF375}" presName="Name9" presStyleLbl="parChTrans1D2" presStyleIdx="1" presStyleCnt="3"/>
      <dgm:spPr/>
    </dgm:pt>
    <dgm:pt modelId="{5DE3A611-F1F0-4FE9-A626-83778975F5E6}" type="pres">
      <dgm:prSet presAssocID="{F0B2DC78-DA0F-4A8C-B292-EB09AF4CF375}" presName="connTx" presStyleLbl="parChTrans1D2" presStyleIdx="1" presStyleCnt="3"/>
      <dgm:spPr/>
    </dgm:pt>
    <dgm:pt modelId="{843B12AF-1F60-49F2-9CBA-EA05A6F52FC4}" type="pres">
      <dgm:prSet presAssocID="{8CCD8B7F-5BD2-4546-AAE7-529CECBF88C5}" presName="node" presStyleLbl="node1" presStyleIdx="1" presStyleCnt="3">
        <dgm:presLayoutVars>
          <dgm:bulletEnabled val="1"/>
        </dgm:presLayoutVars>
      </dgm:prSet>
      <dgm:spPr/>
    </dgm:pt>
    <dgm:pt modelId="{2F810C5E-B93A-4DD7-8B17-627E1525E6DE}" type="pres">
      <dgm:prSet presAssocID="{3176FAE2-AD6C-4A97-B49C-EAFC2F4C6744}" presName="Name9" presStyleLbl="parChTrans1D2" presStyleIdx="2" presStyleCnt="3"/>
      <dgm:spPr/>
    </dgm:pt>
    <dgm:pt modelId="{298B8A07-F055-4FB0-A4D0-B245630D533A}" type="pres">
      <dgm:prSet presAssocID="{3176FAE2-AD6C-4A97-B49C-EAFC2F4C6744}" presName="connTx" presStyleLbl="parChTrans1D2" presStyleIdx="2" presStyleCnt="3"/>
      <dgm:spPr/>
    </dgm:pt>
    <dgm:pt modelId="{9D734D1C-D08D-4307-ABC9-4347ED7D31FC}" type="pres">
      <dgm:prSet presAssocID="{5BCFBCE3-0F96-4AF5-9C65-A0C7DDC50781}" presName="node" presStyleLbl="node1" presStyleIdx="2" presStyleCnt="3">
        <dgm:presLayoutVars>
          <dgm:bulletEnabled val="1"/>
        </dgm:presLayoutVars>
      </dgm:prSet>
      <dgm:spPr/>
    </dgm:pt>
  </dgm:ptLst>
  <dgm:cxnLst>
    <dgm:cxn modelId="{01CE1621-19FB-492F-8440-B9EA17268DC0}" type="presOf" srcId="{3176FAE2-AD6C-4A97-B49C-EAFC2F4C6744}" destId="{2F810C5E-B93A-4DD7-8B17-627E1525E6DE}" srcOrd="0" destOrd="0" presId="urn:microsoft.com/office/officeart/2005/8/layout/radial1#1"/>
    <dgm:cxn modelId="{1128F723-AA43-4BAB-A1B3-AB59FF0008FB}" srcId="{EF13294E-DDEC-4665-A141-1E4D2D2EC16C}" destId="{8CCD8B7F-5BD2-4546-AAE7-529CECBF88C5}" srcOrd="1" destOrd="0" parTransId="{F0B2DC78-DA0F-4A8C-B292-EB09AF4CF375}" sibTransId="{791B9B6C-7F44-4192-9353-9CD86B844435}"/>
    <dgm:cxn modelId="{E8BCB531-91BE-44FB-9999-022D0FE11893}" type="presOf" srcId="{F0B2DC78-DA0F-4A8C-B292-EB09AF4CF375}" destId="{5DE3A611-F1F0-4FE9-A626-83778975F5E6}" srcOrd="1" destOrd="0" presId="urn:microsoft.com/office/officeart/2005/8/layout/radial1#1"/>
    <dgm:cxn modelId="{B4C31D3C-3F97-4E90-B155-D185A8547E7D}" type="presOf" srcId="{6C6BE64E-9938-40E5-A3C1-65ADC20F1815}" destId="{BA8F20B2-AF3C-4F06-B83F-B795E984DBCE}" srcOrd="1" destOrd="0" presId="urn:microsoft.com/office/officeart/2005/8/layout/radial1#1"/>
    <dgm:cxn modelId="{67A62A3D-31E8-4574-827A-CBDA7498CC47}" srcId="{5A710D26-7488-4E23-90D7-95CCD28AC076}" destId="{EF13294E-DDEC-4665-A141-1E4D2D2EC16C}" srcOrd="0" destOrd="0" parTransId="{8C736514-8237-4CAB-BC98-4697CEA19A38}" sibTransId="{921BB218-14F0-469A-96F9-1A12C7E67A11}"/>
    <dgm:cxn modelId="{CA102A69-4B6B-49B5-B816-F50A03844365}" srcId="{EF13294E-DDEC-4665-A141-1E4D2D2EC16C}" destId="{8A656E32-A0B9-4934-8A74-4EA2AE7A8F72}" srcOrd="0" destOrd="0" parTransId="{6C6BE64E-9938-40E5-A3C1-65ADC20F1815}" sibTransId="{590A907D-3994-4151-9D89-D9DC20938F9D}"/>
    <dgm:cxn modelId="{7B24286F-648E-4F8A-ABD9-CBE511FF2E06}" type="presOf" srcId="{3176FAE2-AD6C-4A97-B49C-EAFC2F4C6744}" destId="{298B8A07-F055-4FB0-A4D0-B245630D533A}" srcOrd="1" destOrd="0" presId="urn:microsoft.com/office/officeart/2005/8/layout/radial1#1"/>
    <dgm:cxn modelId="{86A90482-0451-4E88-AA53-9024D1B95B24}" type="presOf" srcId="{F0B2DC78-DA0F-4A8C-B292-EB09AF4CF375}" destId="{B580F644-3E4B-4A14-B3E2-EEE1AF3F667D}" srcOrd="0" destOrd="0" presId="urn:microsoft.com/office/officeart/2005/8/layout/radial1#1"/>
    <dgm:cxn modelId="{63A26B86-5D4E-49CA-9893-6248371804C1}" type="presOf" srcId="{6C6BE64E-9938-40E5-A3C1-65ADC20F1815}" destId="{9C6AD5B7-48FC-4398-AB9B-A07C744ED34B}" srcOrd="0" destOrd="0" presId="urn:microsoft.com/office/officeart/2005/8/layout/radial1#1"/>
    <dgm:cxn modelId="{11089290-621E-4D4E-BE57-4148432B12CA}" type="presOf" srcId="{5BCFBCE3-0F96-4AF5-9C65-A0C7DDC50781}" destId="{9D734D1C-D08D-4307-ABC9-4347ED7D31FC}" srcOrd="0" destOrd="0" presId="urn:microsoft.com/office/officeart/2005/8/layout/radial1#1"/>
    <dgm:cxn modelId="{A8A4DE96-8233-4575-B147-39A2889B944E}" type="presOf" srcId="{EF13294E-DDEC-4665-A141-1E4D2D2EC16C}" destId="{EA7DB87E-4124-4C43-AE9C-615D1ED29157}" srcOrd="0" destOrd="0" presId="urn:microsoft.com/office/officeart/2005/8/layout/radial1#1"/>
    <dgm:cxn modelId="{2F560EA2-509A-45C6-8583-3C77EE8F209A}" type="presOf" srcId="{5A710D26-7488-4E23-90D7-95CCD28AC076}" destId="{F6010B8A-1A64-45DD-A202-4DDC7315B502}" srcOrd="0" destOrd="0" presId="urn:microsoft.com/office/officeart/2005/8/layout/radial1#1"/>
    <dgm:cxn modelId="{FFA526AA-4FD8-4592-B7BA-365620121A11}" type="presOf" srcId="{8CCD8B7F-5BD2-4546-AAE7-529CECBF88C5}" destId="{843B12AF-1F60-49F2-9CBA-EA05A6F52FC4}" srcOrd="0" destOrd="0" presId="urn:microsoft.com/office/officeart/2005/8/layout/radial1#1"/>
    <dgm:cxn modelId="{1FD057B0-500C-4785-8188-E2DD023B70AA}" type="presOf" srcId="{8A656E32-A0B9-4934-8A74-4EA2AE7A8F72}" destId="{91D3B7BB-183B-4413-99F5-9645FDDA888C}" srcOrd="0" destOrd="0" presId="urn:microsoft.com/office/officeart/2005/8/layout/radial1#1"/>
    <dgm:cxn modelId="{662866BC-E7D4-457C-9335-69B8D7A83166}" srcId="{EF13294E-DDEC-4665-A141-1E4D2D2EC16C}" destId="{5BCFBCE3-0F96-4AF5-9C65-A0C7DDC50781}" srcOrd="2" destOrd="0" parTransId="{3176FAE2-AD6C-4A97-B49C-EAFC2F4C6744}" sibTransId="{6E74D796-F660-4E52-A5C2-D83E596C7733}"/>
    <dgm:cxn modelId="{5801300D-9883-4D8E-8D98-84E8A2F219BD}" type="presParOf" srcId="{F6010B8A-1A64-45DD-A202-4DDC7315B502}" destId="{EA7DB87E-4124-4C43-AE9C-615D1ED29157}" srcOrd="0" destOrd="0" presId="urn:microsoft.com/office/officeart/2005/8/layout/radial1#1"/>
    <dgm:cxn modelId="{B2C8C7DD-34EC-4F69-9636-34E735442335}" type="presParOf" srcId="{F6010B8A-1A64-45DD-A202-4DDC7315B502}" destId="{9C6AD5B7-48FC-4398-AB9B-A07C744ED34B}" srcOrd="1" destOrd="0" presId="urn:microsoft.com/office/officeart/2005/8/layout/radial1#1"/>
    <dgm:cxn modelId="{FACABF9A-46FF-427B-9A54-60F06BB2DB74}" type="presParOf" srcId="{9C6AD5B7-48FC-4398-AB9B-A07C744ED34B}" destId="{BA8F20B2-AF3C-4F06-B83F-B795E984DBCE}" srcOrd="0" destOrd="0" presId="urn:microsoft.com/office/officeart/2005/8/layout/radial1#1"/>
    <dgm:cxn modelId="{4B8F39C2-1C5C-477D-8F4E-9861FF355789}" type="presParOf" srcId="{F6010B8A-1A64-45DD-A202-4DDC7315B502}" destId="{91D3B7BB-183B-4413-99F5-9645FDDA888C}" srcOrd="2" destOrd="0" presId="urn:microsoft.com/office/officeart/2005/8/layout/radial1#1"/>
    <dgm:cxn modelId="{CF22C36A-C23C-4DF2-AF31-7D974C099094}" type="presParOf" srcId="{F6010B8A-1A64-45DD-A202-4DDC7315B502}" destId="{B580F644-3E4B-4A14-B3E2-EEE1AF3F667D}" srcOrd="3" destOrd="0" presId="urn:microsoft.com/office/officeart/2005/8/layout/radial1#1"/>
    <dgm:cxn modelId="{4C3561C4-9F29-462A-9235-FA75ED58561C}" type="presParOf" srcId="{B580F644-3E4B-4A14-B3E2-EEE1AF3F667D}" destId="{5DE3A611-F1F0-4FE9-A626-83778975F5E6}" srcOrd="0" destOrd="0" presId="urn:microsoft.com/office/officeart/2005/8/layout/radial1#1"/>
    <dgm:cxn modelId="{C6AF7426-FFD9-49CB-9880-3BC1FD696EE1}" type="presParOf" srcId="{F6010B8A-1A64-45DD-A202-4DDC7315B502}" destId="{843B12AF-1F60-49F2-9CBA-EA05A6F52FC4}" srcOrd="4" destOrd="0" presId="urn:microsoft.com/office/officeart/2005/8/layout/radial1#1"/>
    <dgm:cxn modelId="{347AAD15-BDC3-4973-9A13-EE4D70395384}" type="presParOf" srcId="{F6010B8A-1A64-45DD-A202-4DDC7315B502}" destId="{2F810C5E-B93A-4DD7-8B17-627E1525E6DE}" srcOrd="5" destOrd="0" presId="urn:microsoft.com/office/officeart/2005/8/layout/radial1#1"/>
    <dgm:cxn modelId="{6C4A1732-1EDB-4DB9-8A58-A74276CB67EB}" type="presParOf" srcId="{2F810C5E-B93A-4DD7-8B17-627E1525E6DE}" destId="{298B8A07-F055-4FB0-A4D0-B245630D533A}" srcOrd="0" destOrd="0" presId="urn:microsoft.com/office/officeart/2005/8/layout/radial1#1"/>
    <dgm:cxn modelId="{23DCB4AD-A284-4C81-98D6-AAFD011894A0}" type="presParOf" srcId="{F6010B8A-1A64-45DD-A202-4DDC7315B502}" destId="{9D734D1C-D08D-4307-ABC9-4347ED7D31FC}" srcOrd="6" destOrd="0" presId="urn:microsoft.com/office/officeart/2005/8/layout/radial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BE9B4-F781-4E5A-B24D-B3789F4FA6E0}" type="doc">
      <dgm:prSet loTypeId="urn:microsoft.com/office/officeart/2005/8/layout/hProcess4#1" loCatId="process" qsTypeId="urn:microsoft.com/office/officeart/2005/8/quickstyle/simple1#2" qsCatId="simple" csTypeId="urn:microsoft.com/office/officeart/2005/8/colors/colorful5#1" csCatId="colorful" phldr="1"/>
      <dgm:spPr/>
      <dgm:t>
        <a:bodyPr/>
        <a:lstStyle/>
        <a:p>
          <a:endParaRPr lang="zh-CN" altLang="en-US"/>
        </a:p>
      </dgm:t>
    </dgm:pt>
    <dgm:pt modelId="{423E2B06-50E0-4D9A-A626-DF7B5E042661}">
      <dgm:prSet phldrT="[文本]"/>
      <dgm:spPr>
        <a:solidFill>
          <a:srgbClr val="0099CC"/>
        </a:solidFill>
      </dgm:spPr>
      <dgm:t>
        <a:bodyPr/>
        <a:lstStyle/>
        <a:p>
          <a:r>
            <a:rPr lang="zh-CN" altLang="en-US" b="1" dirty="0"/>
            <a:t>申请者</a:t>
          </a:r>
        </a:p>
      </dgm:t>
    </dgm:pt>
    <dgm:pt modelId="{24061D8C-AF66-4183-AF9F-26633C34540E}" cxnId="{C8A76FEC-425B-43E2-BEA1-90E5F283F418}" type="parTrans">
      <dgm:prSet/>
      <dgm:spPr/>
      <dgm:t>
        <a:bodyPr/>
        <a:lstStyle/>
        <a:p>
          <a:endParaRPr lang="zh-CN" altLang="en-US"/>
        </a:p>
      </dgm:t>
    </dgm:pt>
    <dgm:pt modelId="{4925B400-4F0E-494A-85E3-F133E86D8FE8}" cxnId="{C8A76FEC-425B-43E2-BEA1-90E5F283F418}" type="sibTrans">
      <dgm:prSet/>
      <dgm:spPr/>
      <dgm:t>
        <a:bodyPr/>
        <a:lstStyle/>
        <a:p>
          <a:endParaRPr lang="zh-CN" altLang="en-US"/>
        </a:p>
      </dgm:t>
    </dgm:pt>
    <dgm:pt modelId="{8240FBE3-2E88-4841-96DE-C42A56EBB7C7}">
      <dgm:prSet/>
      <dgm:spPr>
        <a:solidFill>
          <a:schemeClr val="accent2">
            <a:lumMod val="20000"/>
            <a:lumOff val="80000"/>
            <a:alpha val="90000"/>
          </a:schemeClr>
        </a:solidFill>
      </dgm:spPr>
      <dgm:t>
        <a:bodyPr/>
        <a:lstStyle/>
        <a:p>
          <a:r>
            <a:rPr lang="zh-CN" altLang="en-US" b="1" dirty="0"/>
            <a:t>填报系统</a:t>
          </a:r>
        </a:p>
      </dgm:t>
    </dgm:pt>
    <dgm:pt modelId="{671A83AD-E09C-43DC-A4A9-A1495E700CFC}" cxnId="{B3682E88-1BAE-4CAE-BFA9-3C77A955425F}" type="parTrans">
      <dgm:prSet/>
      <dgm:spPr/>
      <dgm:t>
        <a:bodyPr/>
        <a:lstStyle/>
        <a:p>
          <a:endParaRPr lang="zh-CN" altLang="en-US"/>
        </a:p>
      </dgm:t>
    </dgm:pt>
    <dgm:pt modelId="{C9D91EC7-4DE7-4D60-A4B2-A21068865263}" cxnId="{B3682E88-1BAE-4CAE-BFA9-3C77A955425F}" type="sibTrans">
      <dgm:prSet/>
      <dgm:spPr/>
      <dgm:t>
        <a:bodyPr/>
        <a:lstStyle/>
        <a:p>
          <a:endParaRPr lang="zh-CN" altLang="en-US"/>
        </a:p>
      </dgm:t>
    </dgm:pt>
    <dgm:pt modelId="{EAE2B917-4F4E-46BD-9EEF-62FD5435B4A2}">
      <dgm:prSet/>
      <dgm:spPr>
        <a:solidFill>
          <a:schemeClr val="accent2">
            <a:lumMod val="20000"/>
            <a:lumOff val="80000"/>
            <a:alpha val="90000"/>
          </a:schemeClr>
        </a:solidFill>
      </dgm:spPr>
      <dgm:t>
        <a:bodyPr/>
        <a:lstStyle/>
        <a:p>
          <a:r>
            <a:rPr lang="zh-CN" altLang="en-US" b="1" dirty="0"/>
            <a:t>提交申请</a:t>
          </a:r>
        </a:p>
      </dgm:t>
    </dgm:pt>
    <dgm:pt modelId="{8A454CD6-BAEF-4805-9AA0-2573DC593F94}" cxnId="{ED2689EE-6245-4C1F-B538-7D7D525842B0}" type="parTrans">
      <dgm:prSet/>
      <dgm:spPr/>
      <dgm:t>
        <a:bodyPr/>
        <a:lstStyle/>
        <a:p>
          <a:endParaRPr lang="zh-CN" altLang="en-US"/>
        </a:p>
      </dgm:t>
    </dgm:pt>
    <dgm:pt modelId="{C21C80AE-A06F-4065-82DB-2AA94D6B7FC4}" cxnId="{ED2689EE-6245-4C1F-B538-7D7D525842B0}" type="sibTrans">
      <dgm:prSet/>
      <dgm:spPr/>
      <dgm:t>
        <a:bodyPr/>
        <a:lstStyle/>
        <a:p>
          <a:endParaRPr lang="zh-CN" altLang="en-US"/>
        </a:p>
      </dgm:t>
    </dgm:pt>
    <dgm:pt modelId="{042D4EBA-2A33-4950-A337-BB77E08F869F}">
      <dgm:prSet phldrT="[文本]"/>
      <dgm:spPr>
        <a:solidFill>
          <a:srgbClr val="FFC000"/>
        </a:solidFill>
      </dgm:spPr>
      <dgm:t>
        <a:bodyPr/>
        <a:lstStyle/>
        <a:p>
          <a:r>
            <a:rPr lang="zh-CN" altLang="en-US" b="1" dirty="0"/>
            <a:t>导师</a:t>
          </a:r>
        </a:p>
      </dgm:t>
    </dgm:pt>
    <dgm:pt modelId="{BB2233A5-6A3C-4234-AC02-9AC6DA735E8C}" cxnId="{E2742525-380D-46B3-840F-E89E262E8B7B}" type="parTrans">
      <dgm:prSet/>
      <dgm:spPr/>
      <dgm:t>
        <a:bodyPr/>
        <a:lstStyle/>
        <a:p>
          <a:endParaRPr lang="zh-CN" altLang="en-US"/>
        </a:p>
      </dgm:t>
    </dgm:pt>
    <dgm:pt modelId="{70D9DDE4-DAA8-4FBB-9377-6C443C37F0BF}" cxnId="{E2742525-380D-46B3-840F-E89E262E8B7B}" type="sibTrans">
      <dgm:prSet/>
      <dgm:spPr/>
      <dgm:t>
        <a:bodyPr/>
        <a:lstStyle/>
        <a:p>
          <a:endParaRPr lang="zh-CN" altLang="en-US"/>
        </a:p>
      </dgm:t>
    </dgm:pt>
    <dgm:pt modelId="{130723C2-DE5B-4A1C-A255-186556C30EBF}">
      <dgm:prSet phldrT="[文本]"/>
      <dgm:spPr>
        <a:solidFill>
          <a:schemeClr val="accent5">
            <a:lumMod val="75000"/>
            <a:alpha val="90000"/>
          </a:schemeClr>
        </a:solidFill>
      </dgm:spPr>
      <dgm:t>
        <a:bodyPr/>
        <a:lstStyle/>
        <a:p>
          <a:r>
            <a:rPr lang="zh-CN" altLang="en-US" b="1" dirty="0"/>
            <a:t>审阅内容</a:t>
          </a:r>
        </a:p>
      </dgm:t>
    </dgm:pt>
    <dgm:pt modelId="{3F1FB906-E4D4-4A7D-BA0B-B0A0BA9A03A0}" cxnId="{278414A1-1E9D-4815-9964-CEC322D04966}" type="parTrans">
      <dgm:prSet/>
      <dgm:spPr/>
      <dgm:t>
        <a:bodyPr/>
        <a:lstStyle/>
        <a:p>
          <a:endParaRPr lang="zh-CN" altLang="en-US"/>
        </a:p>
      </dgm:t>
    </dgm:pt>
    <dgm:pt modelId="{615273F7-5D36-428D-91DB-48E2E437CEC9}" cxnId="{278414A1-1E9D-4815-9964-CEC322D04966}" type="sibTrans">
      <dgm:prSet/>
      <dgm:spPr/>
      <dgm:t>
        <a:bodyPr/>
        <a:lstStyle/>
        <a:p>
          <a:endParaRPr lang="zh-CN" altLang="en-US"/>
        </a:p>
      </dgm:t>
    </dgm:pt>
    <dgm:pt modelId="{506B3428-3CD7-456F-BF77-80022E692FDC}">
      <dgm:prSet phldrT="[文本]"/>
      <dgm:spPr>
        <a:solidFill>
          <a:schemeClr val="accent5">
            <a:lumMod val="75000"/>
            <a:alpha val="90000"/>
          </a:schemeClr>
        </a:solidFill>
      </dgm:spPr>
      <dgm:t>
        <a:bodyPr/>
        <a:lstStyle/>
        <a:p>
          <a:r>
            <a:rPr lang="zh-CN" altLang="en-US" b="1" dirty="0"/>
            <a:t>提交意见</a:t>
          </a:r>
        </a:p>
      </dgm:t>
    </dgm:pt>
    <dgm:pt modelId="{C5D458BE-522F-4BE3-BDC5-64A6708BA917}" cxnId="{01934976-11DF-447B-925C-9E319D3DE401}" type="parTrans">
      <dgm:prSet/>
      <dgm:spPr/>
      <dgm:t>
        <a:bodyPr/>
        <a:lstStyle/>
        <a:p>
          <a:endParaRPr lang="zh-CN" altLang="en-US"/>
        </a:p>
      </dgm:t>
    </dgm:pt>
    <dgm:pt modelId="{A32F718F-9815-4267-99CD-D4DF207317E6}" cxnId="{01934976-11DF-447B-925C-9E319D3DE401}" type="sibTrans">
      <dgm:prSet/>
      <dgm:spPr/>
      <dgm:t>
        <a:bodyPr/>
        <a:lstStyle/>
        <a:p>
          <a:endParaRPr lang="zh-CN" altLang="en-US"/>
        </a:p>
      </dgm:t>
    </dgm:pt>
    <dgm:pt modelId="{9FF3AAC3-0E06-4CE2-AC7C-0D69F5C26F42}">
      <dgm:prSet phldrT="[文本]" phldr="0" custT="0"/>
      <dgm:spPr>
        <a:solidFill>
          <a:srgbClr val="FF0000"/>
        </a:solidFill>
      </dgm:spPr>
      <dgm:t>
        <a:bodyPr vert="horz" wrap="square"/>
        <a:p>
          <a:pPr>
            <a:lnSpc>
              <a:spcPct val="100000"/>
            </a:lnSpc>
            <a:spcBef>
              <a:spcPct val="0"/>
            </a:spcBef>
            <a:spcAft>
              <a:spcPct val="35000"/>
            </a:spcAft>
          </a:pPr>
          <a:r>
            <a:rPr lang="zh-CN" altLang="en-US" dirty="0"/>
            <a:t>人事教育处</a:t>
          </a:r>
          <a:r>
            <a:rPr/>
            <a:t/>
          </a:r>
          <a:endParaRPr/>
        </a:p>
      </dgm:t>
    </dgm:pt>
    <dgm:pt modelId="{0B0747EB-84BE-4137-BA33-B5B64CEB9B56}" cxnId="{4AC1F4A0-B3B8-4DE8-9986-3749C5D81445}" type="parTrans">
      <dgm:prSet/>
      <dgm:spPr/>
      <dgm:t>
        <a:bodyPr/>
        <a:lstStyle/>
        <a:p>
          <a:endParaRPr lang="zh-CN" altLang="en-US"/>
        </a:p>
      </dgm:t>
    </dgm:pt>
    <dgm:pt modelId="{49BB34C5-0BCA-4D8B-8C27-D59EE1AB91C2}" cxnId="{4AC1F4A0-B3B8-4DE8-9986-3749C5D81445}" type="sibTrans">
      <dgm:prSet/>
      <dgm:spPr/>
      <dgm:t>
        <a:bodyPr/>
        <a:lstStyle/>
        <a:p>
          <a:endParaRPr lang="zh-CN" altLang="en-US"/>
        </a:p>
      </dgm:t>
    </dgm:pt>
    <dgm:pt modelId="{0475B17D-CEE3-4DDD-9AE2-D1E9EC3677AB}">
      <dgm:prSet phldrT="[文本]"/>
      <dgm:spPr>
        <a:solidFill>
          <a:schemeClr val="accent6">
            <a:lumMod val="20000"/>
            <a:lumOff val="80000"/>
            <a:alpha val="90000"/>
          </a:schemeClr>
        </a:solidFill>
      </dgm:spPr>
      <dgm:t>
        <a:bodyPr/>
        <a:lstStyle/>
        <a:p>
          <a:r>
            <a:rPr lang="zh-CN" altLang="en-US" b="1" dirty="0"/>
            <a:t>申请者提交秘书资料</a:t>
          </a:r>
        </a:p>
      </dgm:t>
    </dgm:pt>
    <dgm:pt modelId="{307A86FA-48EC-451B-938C-2AF00BCF7CD6}" cxnId="{EF892C34-48BB-4AD6-B4F4-790BD331F56F}" type="parTrans">
      <dgm:prSet/>
      <dgm:spPr/>
      <dgm:t>
        <a:bodyPr/>
        <a:lstStyle/>
        <a:p>
          <a:endParaRPr lang="zh-CN" altLang="en-US"/>
        </a:p>
      </dgm:t>
    </dgm:pt>
    <dgm:pt modelId="{07343148-4987-450E-BC69-56B3BCBC439A}" cxnId="{EF892C34-48BB-4AD6-B4F4-790BD331F56F}" type="sibTrans">
      <dgm:prSet/>
      <dgm:spPr/>
      <dgm:t>
        <a:bodyPr/>
        <a:lstStyle/>
        <a:p>
          <a:endParaRPr lang="zh-CN" altLang="en-US"/>
        </a:p>
      </dgm:t>
    </dgm:pt>
    <dgm:pt modelId="{1FB230EE-2CB8-4859-83DC-3D72C3638EF7}">
      <dgm:prSet phldrT="[文本]"/>
      <dgm:spPr>
        <a:solidFill>
          <a:schemeClr val="accent6">
            <a:lumMod val="20000"/>
            <a:lumOff val="80000"/>
            <a:alpha val="90000"/>
          </a:schemeClr>
        </a:solidFill>
      </dgm:spPr>
      <dgm:t>
        <a:bodyPr/>
        <a:lstStyle/>
        <a:p>
          <a:r>
            <a:rPr lang="zh-CN" altLang="en-US" b="1" dirty="0"/>
            <a:t>指定秘书</a:t>
          </a:r>
        </a:p>
      </dgm:t>
    </dgm:pt>
    <dgm:pt modelId="{1EA3B718-EAF1-4C03-817E-4D3DD43892E7}" cxnId="{3AC38711-C213-427A-8BE3-754F9B76E5ED}" type="parTrans">
      <dgm:prSet/>
      <dgm:spPr/>
      <dgm:t>
        <a:bodyPr/>
        <a:lstStyle/>
        <a:p>
          <a:endParaRPr lang="zh-CN" altLang="en-US"/>
        </a:p>
      </dgm:t>
    </dgm:pt>
    <dgm:pt modelId="{8DB7F7CC-2CA6-48D7-AF82-824C9F0440B3}" cxnId="{3AC38711-C213-427A-8BE3-754F9B76E5ED}" type="sibTrans">
      <dgm:prSet/>
      <dgm:spPr/>
      <dgm:t>
        <a:bodyPr/>
        <a:lstStyle/>
        <a:p>
          <a:endParaRPr lang="zh-CN" altLang="en-US"/>
        </a:p>
      </dgm:t>
    </dgm:pt>
    <dgm:pt modelId="{077DF8EC-167C-41E9-8EF0-9F486EFBD2B9}">
      <dgm:prSet phldrT="[文本]"/>
      <dgm:spPr/>
      <dgm:t>
        <a:bodyPr/>
        <a:lstStyle/>
        <a:p>
          <a:r>
            <a:rPr lang="zh-CN" altLang="en-US" b="1" dirty="0"/>
            <a:t>秘书</a:t>
          </a:r>
        </a:p>
      </dgm:t>
    </dgm:pt>
    <dgm:pt modelId="{3C2835BD-2528-4D30-8731-481336209C40}" cxnId="{32DAF4E4-61D0-4CD1-857E-669A526758E5}" type="parTrans">
      <dgm:prSet/>
      <dgm:spPr/>
      <dgm:t>
        <a:bodyPr/>
        <a:lstStyle/>
        <a:p>
          <a:endParaRPr lang="zh-CN" altLang="en-US"/>
        </a:p>
      </dgm:t>
    </dgm:pt>
    <dgm:pt modelId="{230B4CEB-A64A-4153-AEE6-BAE38B35EE74}" cxnId="{32DAF4E4-61D0-4CD1-857E-669A526758E5}" type="sibTrans">
      <dgm:prSet/>
      <dgm:spPr/>
      <dgm:t>
        <a:bodyPr/>
        <a:lstStyle/>
        <a:p>
          <a:endParaRPr lang="zh-CN" altLang="en-US"/>
        </a:p>
      </dgm:t>
    </dgm:pt>
    <dgm:pt modelId="{3E9B7905-74E6-45B4-ACC2-DB7F86D4EBDC}">
      <dgm:prSet phldrT="[文本]"/>
      <dgm:spPr>
        <a:solidFill>
          <a:srgbClr val="00B0F0">
            <a:alpha val="90000"/>
          </a:srgbClr>
        </a:solidFill>
      </dgm:spPr>
      <dgm:t>
        <a:bodyPr/>
        <a:lstStyle/>
        <a:p>
          <a:r>
            <a:rPr lang="zh-CN" altLang="en-US" b="1" dirty="0"/>
            <a:t>按照要求填报系统</a:t>
          </a:r>
        </a:p>
      </dgm:t>
    </dgm:pt>
    <dgm:pt modelId="{61D718B9-57AA-4B3B-AE1B-007A49FD5AB1}" cxnId="{4BD55FC6-B29A-42E9-B446-684F3877B806}" type="parTrans">
      <dgm:prSet/>
      <dgm:spPr/>
      <dgm:t>
        <a:bodyPr/>
        <a:lstStyle/>
        <a:p>
          <a:endParaRPr lang="zh-CN" altLang="en-US"/>
        </a:p>
      </dgm:t>
    </dgm:pt>
    <dgm:pt modelId="{18078450-1DA9-4EAA-BF49-6E1E88739447}" cxnId="{4BD55FC6-B29A-42E9-B446-684F3877B806}" type="sibTrans">
      <dgm:prSet/>
      <dgm:spPr/>
      <dgm:t>
        <a:bodyPr/>
        <a:lstStyle/>
        <a:p>
          <a:endParaRPr lang="zh-CN" altLang="en-US"/>
        </a:p>
      </dgm:t>
    </dgm:pt>
    <dgm:pt modelId="{78870F05-B0EA-49C3-BF11-BA8D1A3BFEEC}">
      <dgm:prSet phldrT="[文本]"/>
      <dgm:spPr>
        <a:solidFill>
          <a:srgbClr val="00B0F0">
            <a:alpha val="90000"/>
          </a:srgbClr>
        </a:solidFill>
      </dgm:spPr>
      <dgm:t>
        <a:bodyPr/>
        <a:lstStyle/>
        <a:p>
          <a:r>
            <a:rPr lang="zh-CN" altLang="en-US" b="1" dirty="0"/>
            <a:t>维护考核内容</a:t>
          </a:r>
        </a:p>
      </dgm:t>
    </dgm:pt>
    <dgm:pt modelId="{07B18039-5813-4C62-9F51-A781CE4FD8D1}" cxnId="{B54D55D1-D0A2-491D-9DAE-09EE0E865D5D}" type="parTrans">
      <dgm:prSet/>
      <dgm:spPr/>
      <dgm:t>
        <a:bodyPr/>
        <a:lstStyle/>
        <a:p>
          <a:endParaRPr lang="zh-CN" altLang="en-US"/>
        </a:p>
      </dgm:t>
    </dgm:pt>
    <dgm:pt modelId="{1DFF1BA7-8C02-4A2B-8CBC-80B757D916C1}" cxnId="{B54D55D1-D0A2-491D-9DAE-09EE0E865D5D}" type="sibTrans">
      <dgm:prSet/>
      <dgm:spPr/>
      <dgm:t>
        <a:bodyPr/>
        <a:lstStyle/>
        <a:p>
          <a:endParaRPr lang="zh-CN" altLang="en-US"/>
        </a:p>
      </dgm:t>
    </dgm:pt>
    <dgm:pt modelId="{0ADFB371-4D5A-4C1A-9E01-AB7D16E0ADD3}" type="pres">
      <dgm:prSet presAssocID="{35BBE9B4-F781-4E5A-B24D-B3789F4FA6E0}" presName="Name0" presStyleCnt="0">
        <dgm:presLayoutVars>
          <dgm:dir/>
          <dgm:animLvl val="lvl"/>
          <dgm:resizeHandles val="exact"/>
        </dgm:presLayoutVars>
      </dgm:prSet>
      <dgm:spPr/>
    </dgm:pt>
    <dgm:pt modelId="{458114D9-A536-4E1B-8B79-FE9C1929A1FF}" type="pres">
      <dgm:prSet presAssocID="{35BBE9B4-F781-4E5A-B24D-B3789F4FA6E0}" presName="tSp" presStyleCnt="0"/>
      <dgm:spPr/>
    </dgm:pt>
    <dgm:pt modelId="{7BB771A2-CA4C-43CD-B7D9-2A73AEF6C0B0}" type="pres">
      <dgm:prSet presAssocID="{35BBE9B4-F781-4E5A-B24D-B3789F4FA6E0}" presName="bSp" presStyleCnt="0"/>
      <dgm:spPr/>
    </dgm:pt>
    <dgm:pt modelId="{77801275-2766-4198-ABF7-9533F1EBF5CC}" type="pres">
      <dgm:prSet presAssocID="{35BBE9B4-F781-4E5A-B24D-B3789F4FA6E0}" presName="process" presStyleCnt="0"/>
      <dgm:spPr/>
    </dgm:pt>
    <dgm:pt modelId="{59377C20-33AF-4ED4-B6BF-9BB9CD291DC8}" type="pres">
      <dgm:prSet presAssocID="{423E2B06-50E0-4D9A-A626-DF7B5E042661}" presName="composite1" presStyleCnt="0"/>
      <dgm:spPr/>
    </dgm:pt>
    <dgm:pt modelId="{A4DBC65D-F353-43EA-98BE-A6D8E8F0B3B1}" type="pres">
      <dgm:prSet presAssocID="{423E2B06-50E0-4D9A-A626-DF7B5E042661}" presName="dummyNode1" presStyleCnt="0"/>
      <dgm:spPr/>
    </dgm:pt>
    <dgm:pt modelId="{36E258A2-2C40-4BEF-8324-AAEF6664902A}" type="pres">
      <dgm:prSet presAssocID="{423E2B06-50E0-4D9A-A626-DF7B5E042661}" presName="childNode1" presStyleLbl="bgAcc1" presStyleIdx="0" presStyleCnt="4">
        <dgm:presLayoutVars>
          <dgm:bulletEnabled val="1"/>
        </dgm:presLayoutVars>
      </dgm:prSet>
      <dgm:spPr/>
    </dgm:pt>
    <dgm:pt modelId="{ED2A3A52-5A1A-4650-8A6E-956E43A8A390}" type="pres">
      <dgm:prSet presAssocID="{423E2B06-50E0-4D9A-A626-DF7B5E042661}" presName="childNode1tx" presStyleCnt="0">
        <dgm:presLayoutVars>
          <dgm:bulletEnabled val="1"/>
        </dgm:presLayoutVars>
      </dgm:prSet>
      <dgm:spPr/>
    </dgm:pt>
    <dgm:pt modelId="{D42B762D-55E5-4355-9F7F-7B8DDECE2CCF}" type="pres">
      <dgm:prSet presAssocID="{423E2B06-50E0-4D9A-A626-DF7B5E042661}" presName="parentNode1" presStyleLbl="node1" presStyleIdx="0" presStyleCnt="4">
        <dgm:presLayoutVars>
          <dgm:chMax val="1"/>
          <dgm:bulletEnabled val="1"/>
        </dgm:presLayoutVars>
      </dgm:prSet>
      <dgm:spPr/>
    </dgm:pt>
    <dgm:pt modelId="{881D67F5-A455-49C2-9820-119B3864907F}" type="pres">
      <dgm:prSet presAssocID="{423E2B06-50E0-4D9A-A626-DF7B5E042661}" presName="connSite1" presStyleCnt="0"/>
      <dgm:spPr/>
    </dgm:pt>
    <dgm:pt modelId="{13005DD2-2669-42CD-BFF9-4C629A09334D}" type="pres">
      <dgm:prSet presAssocID="{4925B400-4F0E-494A-85E3-F133E86D8FE8}" presName="Name9" presStyleLbl="sibTrans2D1" presStyleIdx="0" presStyleCnt="3"/>
      <dgm:spPr/>
    </dgm:pt>
    <dgm:pt modelId="{A753D50C-52CD-4B92-BEC3-4616CE2BF6AA}" type="pres">
      <dgm:prSet presAssocID="{042D4EBA-2A33-4950-A337-BB77E08F869F}" presName="composite2" presStyleCnt="0"/>
      <dgm:spPr/>
    </dgm:pt>
    <dgm:pt modelId="{74BDEFB8-86E5-43A1-9442-9A535AE19242}" type="pres">
      <dgm:prSet presAssocID="{042D4EBA-2A33-4950-A337-BB77E08F869F}" presName="dummyNode2" presStyleCnt="0"/>
      <dgm:spPr/>
    </dgm:pt>
    <dgm:pt modelId="{90F97DB9-1992-414A-8B7A-9C3F89BAC56A}" type="pres">
      <dgm:prSet presAssocID="{042D4EBA-2A33-4950-A337-BB77E08F869F}" presName="childNode2" presStyleLbl="bgAcc1" presStyleIdx="1" presStyleCnt="4">
        <dgm:presLayoutVars>
          <dgm:bulletEnabled val="1"/>
        </dgm:presLayoutVars>
      </dgm:prSet>
      <dgm:spPr/>
    </dgm:pt>
    <dgm:pt modelId="{25EE48EC-ED0B-4289-B4EE-8F53D81478D9}" type="pres">
      <dgm:prSet presAssocID="{042D4EBA-2A33-4950-A337-BB77E08F869F}" presName="childNode2tx" presStyleCnt="0">
        <dgm:presLayoutVars>
          <dgm:bulletEnabled val="1"/>
        </dgm:presLayoutVars>
      </dgm:prSet>
      <dgm:spPr/>
    </dgm:pt>
    <dgm:pt modelId="{E93902A2-AEA7-4CA1-A906-BCD85A672AE7}" type="pres">
      <dgm:prSet presAssocID="{042D4EBA-2A33-4950-A337-BB77E08F869F}" presName="parentNode2" presStyleLbl="node1" presStyleIdx="1" presStyleCnt="4">
        <dgm:presLayoutVars>
          <dgm:chMax val="0"/>
          <dgm:bulletEnabled val="1"/>
        </dgm:presLayoutVars>
      </dgm:prSet>
      <dgm:spPr/>
    </dgm:pt>
    <dgm:pt modelId="{CF0434AD-F69D-467B-9787-A6C1C82BD244}" type="pres">
      <dgm:prSet presAssocID="{042D4EBA-2A33-4950-A337-BB77E08F869F}" presName="connSite2" presStyleCnt="0"/>
      <dgm:spPr/>
    </dgm:pt>
    <dgm:pt modelId="{F8EC7516-399C-4B5E-91C9-5559A6AC6017}" type="pres">
      <dgm:prSet presAssocID="{70D9DDE4-DAA8-4FBB-9377-6C443C37F0BF}" presName="Name18" presStyleLbl="sibTrans2D1" presStyleIdx="1" presStyleCnt="3"/>
      <dgm:spPr/>
    </dgm:pt>
    <dgm:pt modelId="{BDE78AAF-6540-4858-896A-06C8C2447D6E}" type="pres">
      <dgm:prSet presAssocID="{9FF3AAC3-0E06-4CE2-AC7C-0D69F5C26F42}" presName="composite1" presStyleCnt="0"/>
      <dgm:spPr/>
    </dgm:pt>
    <dgm:pt modelId="{890F1CE6-6561-43CD-88E5-630AE85B40F3}" type="pres">
      <dgm:prSet presAssocID="{9FF3AAC3-0E06-4CE2-AC7C-0D69F5C26F42}" presName="dummyNode1" presStyleCnt="0"/>
      <dgm:spPr/>
    </dgm:pt>
    <dgm:pt modelId="{F9377C30-5F87-483B-9610-4361C931FF1B}" type="pres">
      <dgm:prSet presAssocID="{9FF3AAC3-0E06-4CE2-AC7C-0D69F5C26F42}" presName="childNode1" presStyleLbl="bgAcc1" presStyleIdx="2" presStyleCnt="4" custScaleX="131668">
        <dgm:presLayoutVars>
          <dgm:bulletEnabled val="1"/>
        </dgm:presLayoutVars>
      </dgm:prSet>
      <dgm:spPr/>
    </dgm:pt>
    <dgm:pt modelId="{228EBDF1-B74A-4BA2-A92C-88DBBB0443F1}" type="pres">
      <dgm:prSet presAssocID="{9FF3AAC3-0E06-4CE2-AC7C-0D69F5C26F42}" presName="childNode1tx" presStyleCnt="0">
        <dgm:presLayoutVars>
          <dgm:bulletEnabled val="1"/>
        </dgm:presLayoutVars>
      </dgm:prSet>
      <dgm:spPr/>
    </dgm:pt>
    <dgm:pt modelId="{B824915A-1627-4058-A9BC-AC1E79B83D42}" type="pres">
      <dgm:prSet presAssocID="{9FF3AAC3-0E06-4CE2-AC7C-0D69F5C26F42}" presName="parentNode1" presStyleLbl="node1" presStyleIdx="2" presStyleCnt="4">
        <dgm:presLayoutVars>
          <dgm:chMax val="1"/>
          <dgm:bulletEnabled val="1"/>
        </dgm:presLayoutVars>
      </dgm:prSet>
      <dgm:spPr/>
    </dgm:pt>
    <dgm:pt modelId="{94B2750F-D24A-491A-A1EE-3E6FF08AD5AE}" type="pres">
      <dgm:prSet presAssocID="{9FF3AAC3-0E06-4CE2-AC7C-0D69F5C26F42}" presName="connSite1" presStyleCnt="0"/>
      <dgm:spPr/>
    </dgm:pt>
    <dgm:pt modelId="{6553DF35-C6E6-4FFC-AF0A-7AC70383F47F}" type="pres">
      <dgm:prSet presAssocID="{49BB34C5-0BCA-4D8B-8C27-D59EE1AB91C2}" presName="Name9" presStyleLbl="sibTrans2D1" presStyleIdx="2" presStyleCnt="3"/>
      <dgm:spPr/>
    </dgm:pt>
    <dgm:pt modelId="{3D75FE4F-9447-4B35-A62E-DE325873BDEE}" type="pres">
      <dgm:prSet presAssocID="{077DF8EC-167C-41E9-8EF0-9F486EFBD2B9}" presName="composite2" presStyleCnt="0"/>
      <dgm:spPr/>
    </dgm:pt>
    <dgm:pt modelId="{421C8FF1-0719-4E3F-9754-408128DF9C9A}" type="pres">
      <dgm:prSet presAssocID="{077DF8EC-167C-41E9-8EF0-9F486EFBD2B9}" presName="dummyNode2" presStyleCnt="0"/>
      <dgm:spPr/>
    </dgm:pt>
    <dgm:pt modelId="{9C56B863-38F0-4BA1-BB18-B87C49329FA6}" type="pres">
      <dgm:prSet presAssocID="{077DF8EC-167C-41E9-8EF0-9F486EFBD2B9}" presName="childNode2" presStyleLbl="bgAcc1" presStyleIdx="3" presStyleCnt="4">
        <dgm:presLayoutVars>
          <dgm:bulletEnabled val="1"/>
        </dgm:presLayoutVars>
      </dgm:prSet>
      <dgm:spPr/>
    </dgm:pt>
    <dgm:pt modelId="{D553803B-21CA-4960-B9B4-CAA58CC49DF1}" type="pres">
      <dgm:prSet presAssocID="{077DF8EC-167C-41E9-8EF0-9F486EFBD2B9}" presName="childNode2tx" presStyleCnt="0">
        <dgm:presLayoutVars>
          <dgm:bulletEnabled val="1"/>
        </dgm:presLayoutVars>
      </dgm:prSet>
      <dgm:spPr/>
    </dgm:pt>
    <dgm:pt modelId="{1F02140A-318A-4025-B2B3-810D069CBB74}" type="pres">
      <dgm:prSet presAssocID="{077DF8EC-167C-41E9-8EF0-9F486EFBD2B9}" presName="parentNode2" presStyleLbl="node1" presStyleIdx="3" presStyleCnt="4">
        <dgm:presLayoutVars>
          <dgm:chMax val="0"/>
          <dgm:bulletEnabled val="1"/>
        </dgm:presLayoutVars>
      </dgm:prSet>
      <dgm:spPr/>
    </dgm:pt>
    <dgm:pt modelId="{9E49A9E2-2C3B-4438-8493-3AF933A239F5}" type="pres">
      <dgm:prSet presAssocID="{077DF8EC-167C-41E9-8EF0-9F486EFBD2B9}" presName="connSite2" presStyleCnt="0"/>
      <dgm:spPr/>
    </dgm:pt>
  </dgm:ptLst>
  <dgm:cxnLst>
    <dgm:cxn modelId="{C8A76FEC-425B-43E2-BEA1-90E5F283F418}" srcId="{35BBE9B4-F781-4E5A-B24D-B3789F4FA6E0}" destId="{423E2B06-50E0-4D9A-A626-DF7B5E042661}" srcOrd="0" destOrd="0" parTransId="{24061D8C-AF66-4183-AF9F-26633C34540E}" sibTransId="{4925B400-4F0E-494A-85E3-F133E86D8FE8}"/>
    <dgm:cxn modelId="{B3682E88-1BAE-4CAE-BFA9-3C77A955425F}" srcId="{423E2B06-50E0-4D9A-A626-DF7B5E042661}" destId="{8240FBE3-2E88-4841-96DE-C42A56EBB7C7}" srcOrd="0" destOrd="0" parTransId="{671A83AD-E09C-43DC-A4A9-A1495E700CFC}" sibTransId="{C9D91EC7-4DE7-4D60-A4B2-A21068865263}"/>
    <dgm:cxn modelId="{ED2689EE-6245-4C1F-B538-7D7D525842B0}" srcId="{423E2B06-50E0-4D9A-A626-DF7B5E042661}" destId="{EAE2B917-4F4E-46BD-9EEF-62FD5435B4A2}" srcOrd="1" destOrd="0" parTransId="{8A454CD6-BAEF-4805-9AA0-2573DC593F94}" sibTransId="{C21C80AE-A06F-4065-82DB-2AA94D6B7FC4}"/>
    <dgm:cxn modelId="{E2742525-380D-46B3-840F-E89E262E8B7B}" srcId="{35BBE9B4-F781-4E5A-B24D-B3789F4FA6E0}" destId="{042D4EBA-2A33-4950-A337-BB77E08F869F}" srcOrd="1" destOrd="0" parTransId="{BB2233A5-6A3C-4234-AC02-9AC6DA735E8C}" sibTransId="{70D9DDE4-DAA8-4FBB-9377-6C443C37F0BF}"/>
    <dgm:cxn modelId="{278414A1-1E9D-4815-9964-CEC322D04966}" srcId="{042D4EBA-2A33-4950-A337-BB77E08F869F}" destId="{130723C2-DE5B-4A1C-A255-186556C30EBF}" srcOrd="0" destOrd="1" parTransId="{3F1FB906-E4D4-4A7D-BA0B-B0A0BA9A03A0}" sibTransId="{615273F7-5D36-428D-91DB-48E2E437CEC9}"/>
    <dgm:cxn modelId="{01934976-11DF-447B-925C-9E319D3DE401}" srcId="{042D4EBA-2A33-4950-A337-BB77E08F869F}" destId="{506B3428-3CD7-456F-BF77-80022E692FDC}" srcOrd="1" destOrd="1" parTransId="{C5D458BE-522F-4BE3-BDC5-64A6708BA917}" sibTransId="{A32F718F-9815-4267-99CD-D4DF207317E6}"/>
    <dgm:cxn modelId="{4AC1F4A0-B3B8-4DE8-9986-3749C5D81445}" srcId="{35BBE9B4-F781-4E5A-B24D-B3789F4FA6E0}" destId="{9FF3AAC3-0E06-4CE2-AC7C-0D69F5C26F42}" srcOrd="2" destOrd="0" parTransId="{0B0747EB-84BE-4137-BA33-B5B64CEB9B56}" sibTransId="{49BB34C5-0BCA-4D8B-8C27-D59EE1AB91C2}"/>
    <dgm:cxn modelId="{EF892C34-48BB-4AD6-B4F4-790BD331F56F}" srcId="{9FF3AAC3-0E06-4CE2-AC7C-0D69F5C26F42}" destId="{0475B17D-CEE3-4DDD-9AE2-D1E9EC3677AB}" srcOrd="0" destOrd="2" parTransId="{307A86FA-48EC-451B-938C-2AF00BCF7CD6}" sibTransId="{07343148-4987-450E-BC69-56B3BCBC439A}"/>
    <dgm:cxn modelId="{3AC38711-C213-427A-8BE3-754F9B76E5ED}" srcId="{9FF3AAC3-0E06-4CE2-AC7C-0D69F5C26F42}" destId="{1FB230EE-2CB8-4859-83DC-3D72C3638EF7}" srcOrd="1" destOrd="2" parTransId="{1EA3B718-EAF1-4C03-817E-4D3DD43892E7}" sibTransId="{8DB7F7CC-2CA6-48D7-AF82-824C9F0440B3}"/>
    <dgm:cxn modelId="{32DAF4E4-61D0-4CD1-857E-669A526758E5}" srcId="{35BBE9B4-F781-4E5A-B24D-B3789F4FA6E0}" destId="{077DF8EC-167C-41E9-8EF0-9F486EFBD2B9}" srcOrd="3" destOrd="0" parTransId="{3C2835BD-2528-4D30-8731-481336209C40}" sibTransId="{230B4CEB-A64A-4153-AEE6-BAE38B35EE74}"/>
    <dgm:cxn modelId="{4BD55FC6-B29A-42E9-B446-684F3877B806}" srcId="{077DF8EC-167C-41E9-8EF0-9F486EFBD2B9}" destId="{3E9B7905-74E6-45B4-ACC2-DB7F86D4EBDC}" srcOrd="0" destOrd="3" parTransId="{61D718B9-57AA-4B3B-AE1B-007A49FD5AB1}" sibTransId="{18078450-1DA9-4EAA-BF49-6E1E88739447}"/>
    <dgm:cxn modelId="{B54D55D1-D0A2-491D-9DAE-09EE0E865D5D}" srcId="{077DF8EC-167C-41E9-8EF0-9F486EFBD2B9}" destId="{78870F05-B0EA-49C3-BF11-BA8D1A3BFEEC}" srcOrd="1" destOrd="3" parTransId="{07B18039-5813-4C62-9F51-A781CE4FD8D1}" sibTransId="{1DFF1BA7-8C02-4A2B-8CBC-80B757D916C1}"/>
    <dgm:cxn modelId="{C0B40F1F-6CDF-477E-8C4E-20C852986C16}" type="presOf" srcId="{35BBE9B4-F781-4E5A-B24D-B3789F4FA6E0}" destId="{0ADFB371-4D5A-4C1A-9E01-AB7D16E0ADD3}" srcOrd="0" destOrd="0" presId="urn:microsoft.com/office/officeart/2005/8/layout/hProcess4#1"/>
    <dgm:cxn modelId="{5A3613A8-83AF-4969-A096-EDDF069D379F}" type="presParOf" srcId="{0ADFB371-4D5A-4C1A-9E01-AB7D16E0ADD3}" destId="{458114D9-A536-4E1B-8B79-FE9C1929A1FF}" srcOrd="0" destOrd="0" presId="urn:microsoft.com/office/officeart/2005/8/layout/hProcess4#1"/>
    <dgm:cxn modelId="{303CE118-F9CA-422C-B5EB-546BBB78C5DE}" type="presParOf" srcId="{0ADFB371-4D5A-4C1A-9E01-AB7D16E0ADD3}" destId="{7BB771A2-CA4C-43CD-B7D9-2A73AEF6C0B0}" srcOrd="1" destOrd="0" presId="urn:microsoft.com/office/officeart/2005/8/layout/hProcess4#1"/>
    <dgm:cxn modelId="{AF1AF84C-AFE9-4905-A24D-B1F8E8775EED}" type="presParOf" srcId="{0ADFB371-4D5A-4C1A-9E01-AB7D16E0ADD3}" destId="{77801275-2766-4198-ABF7-9533F1EBF5CC}" srcOrd="2" destOrd="0" presId="urn:microsoft.com/office/officeart/2005/8/layout/hProcess4#1"/>
    <dgm:cxn modelId="{E033515E-3A37-4532-9F83-155DFA175B8B}" type="presParOf" srcId="{77801275-2766-4198-ABF7-9533F1EBF5CC}" destId="{59377C20-33AF-4ED4-B6BF-9BB9CD291DC8}" srcOrd="0" destOrd="2" presId="urn:microsoft.com/office/officeart/2005/8/layout/hProcess4#1"/>
    <dgm:cxn modelId="{3153885E-D0C8-47F3-A23D-604F83DCFA35}" type="presParOf" srcId="{59377C20-33AF-4ED4-B6BF-9BB9CD291DC8}" destId="{A4DBC65D-F353-43EA-98BE-A6D8E8F0B3B1}" srcOrd="0" destOrd="0" presId="urn:microsoft.com/office/officeart/2005/8/layout/hProcess4#1"/>
    <dgm:cxn modelId="{1D6AE871-1A3E-4A6E-B840-7FDAEDC5BDC0}" type="presParOf" srcId="{59377C20-33AF-4ED4-B6BF-9BB9CD291DC8}" destId="{36E258A2-2C40-4BEF-8324-AAEF6664902A}" srcOrd="1" destOrd="0" presId="urn:microsoft.com/office/officeart/2005/8/layout/hProcess4#1"/>
    <dgm:cxn modelId="{101B0D57-F625-4848-B8E5-2819703F164C}" type="presOf" srcId="{8240FBE3-2E88-4841-96DE-C42A56EBB7C7}" destId="{36E258A2-2C40-4BEF-8324-AAEF6664902A}" srcOrd="0" destOrd="0" presId="urn:microsoft.com/office/officeart/2005/8/layout/hProcess4#1"/>
    <dgm:cxn modelId="{9F96F2BB-E1C8-4D3D-B0BC-8E98CE37090E}" type="presOf" srcId="{EAE2B917-4F4E-46BD-9EEF-62FD5435B4A2}" destId="{36E258A2-2C40-4BEF-8324-AAEF6664902A}" srcOrd="0" destOrd="1" presId="urn:microsoft.com/office/officeart/2005/8/layout/hProcess4#1"/>
    <dgm:cxn modelId="{8EC1FF88-4F85-42D8-9548-0548D1E7E5B1}" type="presParOf" srcId="{59377C20-33AF-4ED4-B6BF-9BB9CD291DC8}" destId="{ED2A3A52-5A1A-4650-8A6E-956E43A8A390}" srcOrd="2" destOrd="0" presId="urn:microsoft.com/office/officeart/2005/8/layout/hProcess4#1"/>
    <dgm:cxn modelId="{FBAB995C-9D29-4E83-8C16-A5F53B794A5A}" type="presOf" srcId="{8240FBE3-2E88-4841-96DE-C42A56EBB7C7}" destId="{ED2A3A52-5A1A-4650-8A6E-956E43A8A390}" srcOrd="1" destOrd="0" presId="urn:microsoft.com/office/officeart/2005/8/layout/hProcess4#1"/>
    <dgm:cxn modelId="{79808492-1635-4900-BB5A-246CB2594B62}" type="presOf" srcId="{EAE2B917-4F4E-46BD-9EEF-62FD5435B4A2}" destId="{ED2A3A52-5A1A-4650-8A6E-956E43A8A390}" srcOrd="1" destOrd="1" presId="urn:microsoft.com/office/officeart/2005/8/layout/hProcess4#1"/>
    <dgm:cxn modelId="{4C31C6C8-FC0B-4819-A97D-179E0182481D}" type="presParOf" srcId="{59377C20-33AF-4ED4-B6BF-9BB9CD291DC8}" destId="{D42B762D-55E5-4355-9F7F-7B8DDECE2CCF}" srcOrd="3" destOrd="0" presId="urn:microsoft.com/office/officeart/2005/8/layout/hProcess4#1"/>
    <dgm:cxn modelId="{49F75021-BF5F-43A3-92B4-DC2210C60E2F}" type="presOf" srcId="{423E2B06-50E0-4D9A-A626-DF7B5E042661}" destId="{D42B762D-55E5-4355-9F7F-7B8DDECE2CCF}" srcOrd="0" destOrd="0" presId="urn:microsoft.com/office/officeart/2005/8/layout/hProcess4#1"/>
    <dgm:cxn modelId="{B5CCD583-F06D-42A7-B4C0-06884BB0FF8D}" type="presParOf" srcId="{59377C20-33AF-4ED4-B6BF-9BB9CD291DC8}" destId="{881D67F5-A455-49C2-9820-119B3864907F}" srcOrd="4" destOrd="0" presId="urn:microsoft.com/office/officeart/2005/8/layout/hProcess4#1"/>
    <dgm:cxn modelId="{87BA8573-5CC2-4890-A276-3A52ED085298}" type="presParOf" srcId="{77801275-2766-4198-ABF7-9533F1EBF5CC}" destId="{13005DD2-2669-42CD-BFF9-4C629A09334D}" srcOrd="1" destOrd="2" presId="urn:microsoft.com/office/officeart/2005/8/layout/hProcess4#1"/>
    <dgm:cxn modelId="{EF42C351-E8E9-4187-9840-897BBC4A1095}" type="presOf" srcId="{4925B400-4F0E-494A-85E3-F133E86D8FE8}" destId="{13005DD2-2669-42CD-BFF9-4C629A09334D}" srcOrd="0" destOrd="0" presId="urn:microsoft.com/office/officeart/2005/8/layout/hProcess4#1"/>
    <dgm:cxn modelId="{BF57FB07-B5EE-4476-A711-2469E243FD47}" type="presParOf" srcId="{77801275-2766-4198-ABF7-9533F1EBF5CC}" destId="{A753D50C-52CD-4B92-BEC3-4616CE2BF6AA}" srcOrd="2" destOrd="2" presId="urn:microsoft.com/office/officeart/2005/8/layout/hProcess4#1"/>
    <dgm:cxn modelId="{978CDC5A-4E10-40C4-83DA-0E08DC83E7D0}" type="presParOf" srcId="{A753D50C-52CD-4B92-BEC3-4616CE2BF6AA}" destId="{74BDEFB8-86E5-43A1-9442-9A535AE19242}" srcOrd="0" destOrd="2" presId="urn:microsoft.com/office/officeart/2005/8/layout/hProcess4#1"/>
    <dgm:cxn modelId="{ED20F7C0-8BD3-4575-9826-02BED1BD2B01}" type="presParOf" srcId="{A753D50C-52CD-4B92-BEC3-4616CE2BF6AA}" destId="{90F97DB9-1992-414A-8B7A-9C3F89BAC56A}" srcOrd="1" destOrd="2" presId="urn:microsoft.com/office/officeart/2005/8/layout/hProcess4#1"/>
    <dgm:cxn modelId="{573A3856-84F8-4ED2-A6C4-C3557E749697}" type="presOf" srcId="{130723C2-DE5B-4A1C-A255-186556C30EBF}" destId="{90F97DB9-1992-414A-8B7A-9C3F89BAC56A}" srcOrd="0" destOrd="0" presId="urn:microsoft.com/office/officeart/2005/8/layout/hProcess4#1"/>
    <dgm:cxn modelId="{44D5D1BC-FFFF-413A-8FB6-4A961FF2AB28}" type="presOf" srcId="{506B3428-3CD7-456F-BF77-80022E692FDC}" destId="{90F97DB9-1992-414A-8B7A-9C3F89BAC56A}" srcOrd="0" destOrd="1" presId="urn:microsoft.com/office/officeart/2005/8/layout/hProcess4#1"/>
    <dgm:cxn modelId="{9DAE09F1-80F0-4184-8C43-75AE12CF0079}" type="presParOf" srcId="{A753D50C-52CD-4B92-BEC3-4616CE2BF6AA}" destId="{25EE48EC-ED0B-4289-B4EE-8F53D81478D9}" srcOrd="2" destOrd="2" presId="urn:microsoft.com/office/officeart/2005/8/layout/hProcess4#1"/>
    <dgm:cxn modelId="{455389F1-C081-4E05-A6BF-18BDD5346C16}" type="presOf" srcId="{130723C2-DE5B-4A1C-A255-186556C30EBF}" destId="{25EE48EC-ED0B-4289-B4EE-8F53D81478D9}" srcOrd="1" destOrd="0" presId="urn:microsoft.com/office/officeart/2005/8/layout/hProcess4#1"/>
    <dgm:cxn modelId="{F1DC9644-24FF-43E3-A013-D0F443776D12}" type="presOf" srcId="{506B3428-3CD7-456F-BF77-80022E692FDC}" destId="{25EE48EC-ED0B-4289-B4EE-8F53D81478D9}" srcOrd="1" destOrd="1" presId="urn:microsoft.com/office/officeart/2005/8/layout/hProcess4#1"/>
    <dgm:cxn modelId="{A9A66AF2-F04F-45CA-A3AB-B4C062294DAA}" type="presParOf" srcId="{A753D50C-52CD-4B92-BEC3-4616CE2BF6AA}" destId="{E93902A2-AEA7-4CA1-A906-BCD85A672AE7}" srcOrd="3" destOrd="2" presId="urn:microsoft.com/office/officeart/2005/8/layout/hProcess4#1"/>
    <dgm:cxn modelId="{32E857F1-46AB-4AEB-A645-DEC4B2D37F97}" type="presOf" srcId="{042D4EBA-2A33-4950-A337-BB77E08F869F}" destId="{E93902A2-AEA7-4CA1-A906-BCD85A672AE7}" srcOrd="0" destOrd="0" presId="urn:microsoft.com/office/officeart/2005/8/layout/hProcess4#1"/>
    <dgm:cxn modelId="{C46754DA-50CB-402D-A2A7-63986D4AA579}" type="presParOf" srcId="{A753D50C-52CD-4B92-BEC3-4616CE2BF6AA}" destId="{CF0434AD-F69D-467B-9787-A6C1C82BD244}" srcOrd="4" destOrd="2" presId="urn:microsoft.com/office/officeart/2005/8/layout/hProcess4#1"/>
    <dgm:cxn modelId="{7E493511-235F-4ED7-B185-E39EFD712A8E}" type="presParOf" srcId="{77801275-2766-4198-ABF7-9533F1EBF5CC}" destId="{F8EC7516-399C-4B5E-91C9-5559A6AC6017}" srcOrd="3" destOrd="2" presId="urn:microsoft.com/office/officeart/2005/8/layout/hProcess4#1"/>
    <dgm:cxn modelId="{E767778C-CA41-40B2-A93A-B31145290B9E}" type="presOf" srcId="{70D9DDE4-DAA8-4FBB-9377-6C443C37F0BF}" destId="{F8EC7516-399C-4B5E-91C9-5559A6AC6017}" srcOrd="0" destOrd="0" presId="urn:microsoft.com/office/officeart/2005/8/layout/hProcess4#1"/>
    <dgm:cxn modelId="{47907E59-3493-4527-89AB-344B95ABB09E}" type="presParOf" srcId="{77801275-2766-4198-ABF7-9533F1EBF5CC}" destId="{BDE78AAF-6540-4858-896A-06C8C2447D6E}" srcOrd="4" destOrd="2" presId="urn:microsoft.com/office/officeart/2005/8/layout/hProcess4#1"/>
    <dgm:cxn modelId="{1365D538-1E83-477C-8896-9AF3E9A0D552}" type="presParOf" srcId="{BDE78AAF-6540-4858-896A-06C8C2447D6E}" destId="{890F1CE6-6561-43CD-88E5-630AE85B40F3}" srcOrd="0" destOrd="4" presId="urn:microsoft.com/office/officeart/2005/8/layout/hProcess4#1"/>
    <dgm:cxn modelId="{9AE2781F-A3F1-4D54-80F1-F806848A5D4D}" type="presParOf" srcId="{BDE78AAF-6540-4858-896A-06C8C2447D6E}" destId="{F9377C30-5F87-483B-9610-4361C931FF1B}" srcOrd="1" destOrd="4" presId="urn:microsoft.com/office/officeart/2005/8/layout/hProcess4#1"/>
    <dgm:cxn modelId="{CE749EBC-C576-4AB6-BFB6-AB7DF4F60806}" type="presOf" srcId="{0475B17D-CEE3-4DDD-9AE2-D1E9EC3677AB}" destId="{F9377C30-5F87-483B-9610-4361C931FF1B}" srcOrd="0" destOrd="0" presId="urn:microsoft.com/office/officeart/2005/8/layout/hProcess4#1"/>
    <dgm:cxn modelId="{157C80C3-96C4-436A-88F6-A9694F1643E6}" type="presOf" srcId="{1FB230EE-2CB8-4859-83DC-3D72C3638EF7}" destId="{F9377C30-5F87-483B-9610-4361C931FF1B}" srcOrd="0" destOrd="1" presId="urn:microsoft.com/office/officeart/2005/8/layout/hProcess4#1"/>
    <dgm:cxn modelId="{FBD8002D-642E-4151-9BD8-3909F4B397CA}" type="presParOf" srcId="{BDE78AAF-6540-4858-896A-06C8C2447D6E}" destId="{228EBDF1-B74A-4BA2-A92C-88DBBB0443F1}" srcOrd="2" destOrd="4" presId="urn:microsoft.com/office/officeart/2005/8/layout/hProcess4#1"/>
    <dgm:cxn modelId="{7D10361B-98DE-4325-9157-9D3ABFD5B7B9}" type="presOf" srcId="{0475B17D-CEE3-4DDD-9AE2-D1E9EC3677AB}" destId="{228EBDF1-B74A-4BA2-A92C-88DBBB0443F1}" srcOrd="1" destOrd="0" presId="urn:microsoft.com/office/officeart/2005/8/layout/hProcess4#1"/>
    <dgm:cxn modelId="{0C7F763B-8AC7-47B2-99A1-26FE351D255B}" type="presOf" srcId="{1FB230EE-2CB8-4859-83DC-3D72C3638EF7}" destId="{228EBDF1-B74A-4BA2-A92C-88DBBB0443F1}" srcOrd="1" destOrd="1" presId="urn:microsoft.com/office/officeart/2005/8/layout/hProcess4#1"/>
    <dgm:cxn modelId="{70F39100-1B28-496E-8266-1CC64EB41B05}" type="presParOf" srcId="{BDE78AAF-6540-4858-896A-06C8C2447D6E}" destId="{B824915A-1627-4058-A9BC-AC1E79B83D42}" srcOrd="3" destOrd="4" presId="urn:microsoft.com/office/officeart/2005/8/layout/hProcess4#1"/>
    <dgm:cxn modelId="{06B3FA65-DD60-458F-B7D9-17E92F49541A}" type="presOf" srcId="{9FF3AAC3-0E06-4CE2-AC7C-0D69F5C26F42}" destId="{B824915A-1627-4058-A9BC-AC1E79B83D42}" srcOrd="0" destOrd="0" presId="urn:microsoft.com/office/officeart/2005/8/layout/hProcess4#1"/>
    <dgm:cxn modelId="{55A0EF2E-1072-4D82-B05A-B4E95B704765}" type="presParOf" srcId="{BDE78AAF-6540-4858-896A-06C8C2447D6E}" destId="{94B2750F-D24A-491A-A1EE-3E6FF08AD5AE}" srcOrd="4" destOrd="4" presId="urn:microsoft.com/office/officeart/2005/8/layout/hProcess4#1"/>
    <dgm:cxn modelId="{CD057ECF-2A5C-4BF5-BC5E-D526F95CC355}" type="presParOf" srcId="{77801275-2766-4198-ABF7-9533F1EBF5CC}" destId="{6553DF35-C6E6-4FFC-AF0A-7AC70383F47F}" srcOrd="5" destOrd="2" presId="urn:microsoft.com/office/officeart/2005/8/layout/hProcess4#1"/>
    <dgm:cxn modelId="{618E6C64-184B-4BA8-8F32-1FAF216983E5}" type="presOf" srcId="{49BB34C5-0BCA-4D8B-8C27-D59EE1AB91C2}" destId="{6553DF35-C6E6-4FFC-AF0A-7AC70383F47F}" srcOrd="0" destOrd="0" presId="urn:microsoft.com/office/officeart/2005/8/layout/hProcess4#1"/>
    <dgm:cxn modelId="{646662CD-6360-4348-97DC-42E1E416472E}" type="presParOf" srcId="{77801275-2766-4198-ABF7-9533F1EBF5CC}" destId="{3D75FE4F-9447-4B35-A62E-DE325873BDEE}" srcOrd="6" destOrd="2" presId="urn:microsoft.com/office/officeart/2005/8/layout/hProcess4#1"/>
    <dgm:cxn modelId="{498E63E6-BCD0-40A7-B261-D41C150A5CCB}" type="presParOf" srcId="{3D75FE4F-9447-4B35-A62E-DE325873BDEE}" destId="{421C8FF1-0719-4E3F-9754-408128DF9C9A}" srcOrd="0" destOrd="6" presId="urn:microsoft.com/office/officeart/2005/8/layout/hProcess4#1"/>
    <dgm:cxn modelId="{06DFD78E-C432-4FEB-BF04-C11151ED2A99}" type="presParOf" srcId="{3D75FE4F-9447-4B35-A62E-DE325873BDEE}" destId="{9C56B863-38F0-4BA1-BB18-B87C49329FA6}" srcOrd="1" destOrd="6" presId="urn:microsoft.com/office/officeart/2005/8/layout/hProcess4#1"/>
    <dgm:cxn modelId="{7D52D8A4-4377-4E18-BFF6-476A83BF32E2}" type="presOf" srcId="{3E9B7905-74E6-45B4-ACC2-DB7F86D4EBDC}" destId="{9C56B863-38F0-4BA1-BB18-B87C49329FA6}" srcOrd="0" destOrd="0" presId="urn:microsoft.com/office/officeart/2005/8/layout/hProcess4#1"/>
    <dgm:cxn modelId="{21C9FE02-D589-4718-BFB6-A783FD779F3A}" type="presOf" srcId="{78870F05-B0EA-49C3-BF11-BA8D1A3BFEEC}" destId="{9C56B863-38F0-4BA1-BB18-B87C49329FA6}" srcOrd="0" destOrd="1" presId="urn:microsoft.com/office/officeart/2005/8/layout/hProcess4#1"/>
    <dgm:cxn modelId="{936C8E16-4DCF-4CD5-9FE7-55BAD0137544}" type="presParOf" srcId="{3D75FE4F-9447-4B35-A62E-DE325873BDEE}" destId="{D553803B-21CA-4960-B9B4-CAA58CC49DF1}" srcOrd="2" destOrd="6" presId="urn:microsoft.com/office/officeart/2005/8/layout/hProcess4#1"/>
    <dgm:cxn modelId="{9C677DCB-BE1C-4E4A-99EA-BF5395421960}" type="presOf" srcId="{3E9B7905-74E6-45B4-ACC2-DB7F86D4EBDC}" destId="{D553803B-21CA-4960-B9B4-CAA58CC49DF1}" srcOrd="1" destOrd="0" presId="urn:microsoft.com/office/officeart/2005/8/layout/hProcess4#1"/>
    <dgm:cxn modelId="{04557565-2C56-4591-8A95-FD325BD171AE}" type="presOf" srcId="{78870F05-B0EA-49C3-BF11-BA8D1A3BFEEC}" destId="{D553803B-21CA-4960-B9B4-CAA58CC49DF1}" srcOrd="1" destOrd="1" presId="urn:microsoft.com/office/officeart/2005/8/layout/hProcess4#1"/>
    <dgm:cxn modelId="{1C1FF769-AA00-4147-BEF4-A95941B7873D}" type="presParOf" srcId="{3D75FE4F-9447-4B35-A62E-DE325873BDEE}" destId="{1F02140A-318A-4025-B2B3-810D069CBB74}" srcOrd="3" destOrd="6" presId="urn:microsoft.com/office/officeart/2005/8/layout/hProcess4#1"/>
    <dgm:cxn modelId="{E15E0865-346D-4BB2-8EFB-A69FF39A08CE}" type="presOf" srcId="{077DF8EC-167C-41E9-8EF0-9F486EFBD2B9}" destId="{1F02140A-318A-4025-B2B3-810D069CBB74}" srcOrd="0" destOrd="0" presId="urn:microsoft.com/office/officeart/2005/8/layout/hProcess4#1"/>
    <dgm:cxn modelId="{57E92994-071E-4043-AA50-2227FDA3F9C7}" type="presParOf" srcId="{3D75FE4F-9447-4B35-A62E-DE325873BDEE}" destId="{9E49A9E2-2C3B-4438-8493-3AF933A239F5}" srcOrd="4" destOrd="6" presId="urn:microsoft.com/office/officeart/2005/8/layout/hProcess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88510" cy="3622675"/>
        <a:chOff x="0" y="0"/>
        <a:chExt cx="4588510" cy="3622675"/>
      </a:xfrm>
    </dsp:grpSpPr>
    <dsp:sp modelId="{EA7DB87E-4124-4C43-AE9C-615D1ED29157}">
      <dsp:nvSpPr>
        <dsp:cNvPr id="3" name="椭圆 2"/>
        <dsp:cNvSpPr/>
      </dsp:nvSpPr>
      <dsp:spPr bwMode="white">
        <a:xfrm>
          <a:off x="1680242" y="1596433"/>
          <a:ext cx="1228025" cy="1228025"/>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solidFill>
                <a:srgbClr val="FF0000"/>
              </a:solidFill>
              <a:uFillTx/>
            </a:rPr>
            <a:t>申请人</a:t>
          </a:r>
        </a:p>
      </dsp:txBody>
      <dsp:txXfrm>
        <a:off x="1680242" y="1596433"/>
        <a:ext cx="1228025" cy="1228025"/>
      </dsp:txXfrm>
    </dsp:sp>
    <dsp:sp modelId="{9C6AD5B7-48FC-4398-AB9B-A07C744ED34B}">
      <dsp:nvSpPr>
        <dsp:cNvPr id="4" name="任意多边形 3"/>
        <dsp:cNvSpPr/>
      </dsp:nvSpPr>
      <dsp:spPr bwMode="white">
        <a:xfrm>
          <a:off x="2110051" y="1388142"/>
          <a:ext cx="368408" cy="48173"/>
        </a:xfrm>
        <a:custGeom>
          <a:avLst/>
          <a:gdLst/>
          <a:ahLst/>
          <a:cxnLst/>
          <a:pathLst>
            <a:path w="580" h="76">
              <a:moveTo>
                <a:pt x="290" y="328"/>
              </a:moveTo>
              <a:lnTo>
                <a:pt x="290" y="-252"/>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110051" y="1388142"/>
        <a:ext cx="368408" cy="48173"/>
      </dsp:txXfrm>
    </dsp:sp>
    <dsp:sp modelId="{91D3B7BB-183B-4413-99F5-9645FDDA888C}">
      <dsp:nvSpPr>
        <dsp:cNvPr id="5" name="椭圆 4"/>
        <dsp:cNvSpPr/>
      </dsp:nvSpPr>
      <dsp:spPr bwMode="white">
        <a:xfrm>
          <a:off x="1680242" y="0"/>
          <a:ext cx="1228025" cy="1228025"/>
        </a:xfrm>
        <a:prstGeom prst="ellipse">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1.</a:t>
          </a:r>
          <a:r>
            <a:rPr lang="zh-CN" altLang="en-US" b="1" dirty="0"/>
            <a:t>导师</a:t>
          </a:r>
        </a:p>
      </dsp:txBody>
      <dsp:txXfrm>
        <a:off x="1680242" y="0"/>
        <a:ext cx="1228025" cy="1228025"/>
      </dsp:txXfrm>
    </dsp:sp>
    <dsp:sp modelId="{B580F644-3E4B-4A14-B3E2-EEE1AF3F667D}">
      <dsp:nvSpPr>
        <dsp:cNvPr id="6" name="任意多边形 5"/>
        <dsp:cNvSpPr/>
      </dsp:nvSpPr>
      <dsp:spPr bwMode="white">
        <a:xfrm>
          <a:off x="2801327" y="2585467"/>
          <a:ext cx="368408" cy="48173"/>
        </a:xfrm>
        <a:custGeom>
          <a:avLst/>
          <a:gdLst/>
          <a:ahLst/>
          <a:cxnLst/>
          <a:pathLst>
            <a:path w="580" h="76">
              <a:moveTo>
                <a:pt x="39" y="-107"/>
              </a:moveTo>
              <a:lnTo>
                <a:pt x="541"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801327" y="2585467"/>
        <a:ext cx="368408" cy="48173"/>
      </dsp:txXfrm>
    </dsp:sp>
    <dsp:sp modelId="{843B12AF-1F60-49F2-9CBA-EA05A6F52FC4}">
      <dsp:nvSpPr>
        <dsp:cNvPr id="7" name="椭圆 6"/>
        <dsp:cNvSpPr/>
      </dsp:nvSpPr>
      <dsp:spPr bwMode="white">
        <a:xfrm>
          <a:off x="3062794" y="2394650"/>
          <a:ext cx="1228025" cy="1228025"/>
        </a:xfrm>
        <a:prstGeom prst="ellipse">
          <a:avLst/>
        </a:prstGeom>
      </dsp:spPr>
      <dsp:style>
        <a:lnRef idx="0">
          <a:schemeClr val="lt1"/>
        </a:lnRef>
        <a:fillRef idx="3">
          <a:schemeClr val="accent2">
            <a:hueOff val="870000"/>
            <a:satOff val="-4509"/>
            <a:lumOff val="392"/>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3.</a:t>
          </a:r>
          <a:r>
            <a:rPr lang="zh-CN" altLang="en-US" dirty="0"/>
            <a:t>答辩秘书</a:t>
          </a:r>
        </a:p>
      </dsp:txBody>
      <dsp:txXfrm>
        <a:off x="3062794" y="2394650"/>
        <a:ext cx="1228025" cy="1228025"/>
      </dsp:txXfrm>
    </dsp:sp>
    <dsp:sp modelId="{2F810C5E-B93A-4DD7-8B17-627E1525E6DE}">
      <dsp:nvSpPr>
        <dsp:cNvPr id="8" name="任意多边形 7"/>
        <dsp:cNvSpPr/>
      </dsp:nvSpPr>
      <dsp:spPr bwMode="white">
        <a:xfrm>
          <a:off x="1418775" y="2585467"/>
          <a:ext cx="368408" cy="48173"/>
        </a:xfrm>
        <a:custGeom>
          <a:avLst/>
          <a:gdLst/>
          <a:ahLst/>
          <a:cxnLst/>
          <a:pathLst>
            <a:path w="580" h="76">
              <a:moveTo>
                <a:pt x="541" y="-107"/>
              </a:moveTo>
              <a:lnTo>
                <a:pt x="39"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18775" y="2585467"/>
        <a:ext cx="368408" cy="48173"/>
      </dsp:txXfrm>
    </dsp:sp>
    <dsp:sp modelId="{9D734D1C-D08D-4307-ABC9-4347ED7D31FC}">
      <dsp:nvSpPr>
        <dsp:cNvPr id="9" name="椭圆 8"/>
        <dsp:cNvSpPr/>
      </dsp:nvSpPr>
      <dsp:spPr bwMode="white">
        <a:xfrm>
          <a:off x="297691" y="2394650"/>
          <a:ext cx="1228025" cy="1228025"/>
        </a:xfrm>
        <a:prstGeom prst="ellipse">
          <a:avLst/>
        </a:prstGeom>
      </dsp:spPr>
      <dsp:style>
        <a:lnRef idx="0">
          <a:schemeClr val="lt1"/>
        </a:lnRef>
        <a:fillRef idx="3">
          <a:schemeClr val="accent2">
            <a:hueOff val="1740000"/>
            <a:satOff val="-9019"/>
            <a:lumOff val="784"/>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2.</a:t>
          </a:r>
          <a:r>
            <a:rPr lang="zh-CN" altLang="en-US" dirty="0"/>
            <a:t>考核秘书</a:t>
          </a:r>
        </a:p>
      </dsp:txBody>
      <dsp:txXfrm>
        <a:off x="297691" y="2394650"/>
        <a:ext cx="1228025" cy="1228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66585" cy="2911475"/>
        <a:chOff x="0" y="0"/>
        <a:chExt cx="6966585" cy="2911475"/>
      </a:xfrm>
    </dsp:grpSpPr>
    <dsp:sp modelId="{36E258A2-2C40-4BEF-8324-AAEF6664902A}">
      <dsp:nvSpPr>
        <dsp:cNvPr id="4" name="圆角矩形 3"/>
        <dsp:cNvSpPr/>
      </dsp:nvSpPr>
      <dsp:spPr bwMode="white">
        <a:xfrm>
          <a:off x="0" y="897630"/>
          <a:ext cx="1353331" cy="1116215"/>
        </a:xfrm>
        <a:prstGeom prst="roundRect">
          <a:avLst>
            <a:gd name="adj" fmla="val 10000"/>
          </a:avLst>
        </a:prstGeom>
        <a:solidFill>
          <a:schemeClr val="accent2">
            <a:lumMod val="20000"/>
            <a:lumOff val="80000"/>
            <a:alpha val="90000"/>
          </a:schemeClr>
        </a:solidFill>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提交申请</a:t>
          </a:r>
          <a:endParaRPr>
            <a:solidFill>
              <a:schemeClr val="dk1"/>
            </a:solidFill>
          </a:endParaRPr>
        </a:p>
      </dsp:txBody>
      <dsp:txXfrm>
        <a:off x="0" y="897630"/>
        <a:ext cx="1353331" cy="1116215"/>
      </dsp:txXfrm>
    </dsp:sp>
    <dsp:sp modelId="{13005DD2-2669-42CD-BFF9-4C629A09334D}">
      <dsp:nvSpPr>
        <dsp:cNvPr id="6" name="形状 5"/>
        <dsp:cNvSpPr/>
      </dsp:nvSpPr>
      <dsp:spPr bwMode="white">
        <a:xfrm>
          <a:off x="740335"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Xfrm>
        <a:off x="740335" y="1109759"/>
        <a:ext cx="1615982" cy="1615982"/>
      </dsp:txXfrm>
    </dsp:sp>
    <dsp:sp modelId="{D42B762D-55E5-4355-9F7F-7B8DDECE2CCF}">
      <dsp:nvSpPr>
        <dsp:cNvPr id="5" name="圆角矩形 4"/>
        <dsp:cNvSpPr/>
      </dsp:nvSpPr>
      <dsp:spPr bwMode="white">
        <a:xfrm>
          <a:off x="300740" y="1774656"/>
          <a:ext cx="1202961" cy="478378"/>
        </a:xfrm>
        <a:prstGeom prst="roundRect">
          <a:avLst>
            <a:gd name="adj" fmla="val 10000"/>
          </a:avLst>
        </a:prstGeom>
        <a:solidFill>
          <a:srgbClr val="0099CC"/>
        </a:soli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申请者</a:t>
          </a:r>
        </a:p>
      </dsp:txBody>
      <dsp:txXfrm>
        <a:off x="300740" y="1774656"/>
        <a:ext cx="1202961" cy="478378"/>
      </dsp:txXfrm>
    </dsp:sp>
    <dsp:sp modelId="{90F97DB9-1992-414A-8B7A-9C3F89BAC56A}">
      <dsp:nvSpPr>
        <dsp:cNvPr id="8" name="圆角矩形 7"/>
        <dsp:cNvSpPr/>
      </dsp:nvSpPr>
      <dsp:spPr bwMode="white">
        <a:xfrm>
          <a:off x="1760813" y="864144"/>
          <a:ext cx="1434531" cy="1183188"/>
        </a:xfrm>
        <a:prstGeom prst="roundRect">
          <a:avLst>
            <a:gd name="adj" fmla="val 10000"/>
          </a:avLst>
        </a:prstGeom>
        <a:solidFill>
          <a:schemeClr val="accent5">
            <a:lumMod val="75000"/>
            <a:alpha val="90000"/>
          </a:schemeClr>
        </a:solidFill>
      </dsp:spPr>
      <dsp:style>
        <a:lnRef idx="2">
          <a:schemeClr val="accent5">
            <a:hueOff val="259999"/>
            <a:satOff val="4444"/>
            <a:lumOff val="-783"/>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审阅内容</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提交意见</a:t>
          </a:r>
          <a:endParaRPr>
            <a:solidFill>
              <a:schemeClr val="dk1"/>
            </a:solidFill>
          </a:endParaRPr>
        </a:p>
      </dsp:txBody>
      <dsp:txXfrm>
        <a:off x="1760813" y="864144"/>
        <a:ext cx="1434531" cy="1183188"/>
      </dsp:txXfrm>
    </dsp:sp>
    <dsp:sp modelId="{F8EC7516-399C-4B5E-91C9-5559A6AC6017}">
      <dsp:nvSpPr>
        <dsp:cNvPr id="10" name="环形箭头 9"/>
        <dsp:cNvSpPr/>
      </dsp:nvSpPr>
      <dsp:spPr bwMode="white">
        <a:xfrm>
          <a:off x="2505583" y="127889"/>
          <a:ext cx="1824497" cy="1824497"/>
        </a:xfrm>
        <a:prstGeom prst="circularArrow">
          <a:avLst>
            <a:gd name="adj1" fmla="val 5000"/>
            <a:gd name="adj2" fmla="val 360000"/>
            <a:gd name="adj3" fmla="val 19579570"/>
            <a:gd name="adj4" fmla="val 12690591"/>
            <a:gd name="adj5" fmla="val 5500"/>
          </a:avLst>
        </a:prstGeom>
      </dsp:spPr>
      <dsp:style>
        <a:lnRef idx="0">
          <a:schemeClr val="lt1"/>
        </a:lnRef>
        <a:fillRef idx="1">
          <a:schemeClr val="accent5">
            <a:hueOff val="390000"/>
            <a:satOff val="6667"/>
            <a:lumOff val="-1175"/>
            <a:alpha val="100000"/>
          </a:schemeClr>
        </a:fillRef>
        <a:effectRef idx="0">
          <a:scrgbClr r="0" g="0" b="0"/>
        </a:effectRef>
        <a:fontRef idx="minor">
          <a:schemeClr val="lt1"/>
        </a:fontRef>
      </dsp:style>
      <dsp:txXfrm>
        <a:off x="2505583" y="127889"/>
        <a:ext cx="1824497" cy="1824497"/>
      </dsp:txXfrm>
    </dsp:sp>
    <dsp:sp modelId="{E93902A2-AEA7-4CA1-A906-BCD85A672AE7}">
      <dsp:nvSpPr>
        <dsp:cNvPr id="9" name="圆角矩形 8"/>
        <dsp:cNvSpPr/>
      </dsp:nvSpPr>
      <dsp:spPr bwMode="white">
        <a:xfrm>
          <a:off x="2079598" y="610603"/>
          <a:ext cx="1275138" cy="507081"/>
        </a:xfrm>
        <a:prstGeom prst="roundRect">
          <a:avLst>
            <a:gd name="adj" fmla="val 10000"/>
          </a:avLst>
        </a:prstGeom>
        <a:solidFill>
          <a:srgbClr val="FFC000"/>
        </a:solidFill>
      </dsp:spPr>
      <dsp:style>
        <a:lnRef idx="2">
          <a:schemeClr val="lt1"/>
        </a:lnRef>
        <a:fillRef idx="1">
          <a:schemeClr val="accent5">
            <a:hueOff val="259999"/>
            <a:satOff val="4444"/>
            <a:lumOff val="-783"/>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导师</a:t>
          </a:r>
        </a:p>
      </dsp:txBody>
      <dsp:txXfrm>
        <a:off x="2079598" y="610603"/>
        <a:ext cx="1275138" cy="507081"/>
      </dsp:txXfrm>
    </dsp:sp>
    <dsp:sp modelId="{F9377C30-5F87-483B-9610-4361C931FF1B}">
      <dsp:nvSpPr>
        <dsp:cNvPr id="12" name="圆角矩形 11"/>
        <dsp:cNvSpPr/>
      </dsp:nvSpPr>
      <dsp:spPr bwMode="white">
        <a:xfrm>
          <a:off x="3611849" y="897630"/>
          <a:ext cx="1353331" cy="1116215"/>
        </a:xfrm>
        <a:prstGeom prst="roundRect">
          <a:avLst>
            <a:gd name="adj" fmla="val 10000"/>
          </a:avLst>
        </a:prstGeom>
        <a:solidFill>
          <a:schemeClr val="accent6">
            <a:lumMod val="20000"/>
            <a:lumOff val="80000"/>
            <a:alpha val="90000"/>
          </a:schemeClr>
        </a:solidFill>
      </dsp:spPr>
      <dsp:style>
        <a:lnRef idx="2">
          <a:schemeClr val="accent5">
            <a:hueOff val="519999"/>
            <a:satOff val="8889"/>
            <a:lumOff val="-1568"/>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申请者提交秘书资料</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指定秘书</a:t>
          </a:r>
          <a:endParaRPr>
            <a:solidFill>
              <a:schemeClr val="dk1"/>
            </a:solidFill>
          </a:endParaRPr>
        </a:p>
      </dsp:txBody>
      <dsp:txXfrm>
        <a:off x="3611849" y="897630"/>
        <a:ext cx="1353331" cy="1116215"/>
      </dsp:txXfrm>
    </dsp:sp>
    <dsp:sp modelId="{6553DF35-C6E6-4FFC-AF0A-7AC70383F47F}">
      <dsp:nvSpPr>
        <dsp:cNvPr id="14" name="形状 13"/>
        <dsp:cNvSpPr/>
      </dsp:nvSpPr>
      <dsp:spPr bwMode="white">
        <a:xfrm>
          <a:off x="4352183"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780000"/>
            <a:satOff val="13333"/>
            <a:lumOff val="-2352"/>
            <a:alpha val="100000"/>
          </a:schemeClr>
        </a:fillRef>
        <a:effectRef idx="0">
          <a:scrgbClr r="0" g="0" b="0"/>
        </a:effectRef>
        <a:fontRef idx="minor">
          <a:schemeClr val="lt1"/>
        </a:fontRef>
      </dsp:style>
      <dsp:txXfrm>
        <a:off x="4352183" y="1109759"/>
        <a:ext cx="1615982" cy="1615982"/>
      </dsp:txXfrm>
    </dsp:sp>
    <dsp:sp modelId="{B824915A-1627-4058-A9BC-AC1E79B83D42}">
      <dsp:nvSpPr>
        <dsp:cNvPr id="13" name="圆角矩形 12"/>
        <dsp:cNvSpPr/>
      </dsp:nvSpPr>
      <dsp:spPr bwMode="white">
        <a:xfrm>
          <a:off x="3912589" y="1774656"/>
          <a:ext cx="1202961" cy="478378"/>
        </a:xfrm>
        <a:prstGeom prst="roundRect">
          <a:avLst>
            <a:gd name="adj" fmla="val 10000"/>
          </a:avLst>
        </a:prstGeom>
        <a:solidFill>
          <a:srgbClr val="FF0000"/>
        </a:solidFill>
      </dsp:spPr>
      <dsp:style>
        <a:lnRef idx="2">
          <a:schemeClr val="lt1"/>
        </a:lnRef>
        <a:fillRef idx="1">
          <a:schemeClr val="accent5">
            <a:hueOff val="519999"/>
            <a:satOff val="8889"/>
            <a:lumOff val="-1568"/>
            <a:alpha val="100000"/>
          </a:schemeClr>
        </a:fillRef>
        <a:effectRef idx="0">
          <a:scrgbClr r="0" g="0" b="0"/>
        </a:effectRef>
        <a:fontRef idx="minor">
          <a:schemeClr val="lt1"/>
        </a:fontRef>
      </dsp:style>
      <dsp:txBody>
        <a:bodyPr vert="horz" wrap="square"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人事教育处</a:t>
          </a:r>
        </a:p>
      </dsp:txBody>
      <dsp:txXfrm>
        <a:off x="3912589" y="1774656"/>
        <a:ext cx="1202961" cy="478378"/>
      </dsp:txXfrm>
    </dsp:sp>
    <dsp:sp modelId="{9C56B863-38F0-4BA1-BB18-B87C49329FA6}">
      <dsp:nvSpPr>
        <dsp:cNvPr id="16" name="圆角矩形 15"/>
        <dsp:cNvSpPr/>
      </dsp:nvSpPr>
      <dsp:spPr bwMode="white">
        <a:xfrm>
          <a:off x="5372662" y="864144"/>
          <a:ext cx="1434531" cy="1183188"/>
        </a:xfrm>
        <a:prstGeom prst="roundRect">
          <a:avLst>
            <a:gd name="adj" fmla="val 10000"/>
          </a:avLst>
        </a:prstGeom>
        <a:solidFill>
          <a:srgbClr val="00B0F0">
            <a:alpha val="90000"/>
          </a:srgbClr>
        </a:solidFill>
      </dsp:spPr>
      <dsp:style>
        <a:lnRef idx="2">
          <a:schemeClr val="accent5">
            <a:hueOff val="780000"/>
            <a:satOff val="13333"/>
            <a:lumOff val="-2352"/>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按照要求填报系统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维护考核内容</a:t>
          </a:r>
          <a:endParaRPr>
            <a:solidFill>
              <a:schemeClr val="dk1"/>
            </a:solidFill>
          </a:endParaRPr>
        </a:p>
      </dsp:txBody>
      <dsp:txXfrm>
        <a:off x="5372662" y="864144"/>
        <a:ext cx="1434531" cy="1183188"/>
      </dsp:txXfrm>
    </dsp:sp>
    <dsp:sp modelId="{1F02140A-318A-4025-B2B3-810D069CBB74}">
      <dsp:nvSpPr>
        <dsp:cNvPr id="17" name="圆角矩形 16"/>
        <dsp:cNvSpPr/>
      </dsp:nvSpPr>
      <dsp:spPr bwMode="white">
        <a:xfrm>
          <a:off x="5691447" y="610603"/>
          <a:ext cx="1275138" cy="507081"/>
        </a:xfrm>
        <a:prstGeom prst="roundRect">
          <a:avLst>
            <a:gd name="adj" fmla="val 10000"/>
          </a:avLst>
        </a:prstGeom>
      </dsp:spPr>
      <dsp:style>
        <a:lnRef idx="2">
          <a:schemeClr val="lt1"/>
        </a:lnRef>
        <a:fillRef idx="1">
          <a:schemeClr val="accent5">
            <a:hueOff val="780000"/>
            <a:satOff val="13333"/>
            <a:lumOff val="-2352"/>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秘书</a:t>
          </a:r>
        </a:p>
      </dsp:txBody>
      <dsp:txXfrm>
        <a:off x="5691447" y="610603"/>
        <a:ext cx="1275138" cy="507081"/>
      </dsp:txXfrm>
    </dsp:sp>
    <dsp:sp modelId="{A4DBC65D-F353-43EA-98BE-A6D8E8F0B3B1}">
      <dsp:nvSpPr>
        <dsp:cNvPr id="3" name="矩形 2" hidden="1"/>
        <dsp:cNvSpPr/>
      </dsp:nvSpPr>
      <dsp:spPr>
        <a:xfrm>
          <a:off x="0" y="658441"/>
          <a:ext cx="1503701" cy="1594593"/>
        </a:xfrm>
        <a:prstGeom prst="rect">
          <a:avLst/>
        </a:prstGeom>
      </dsp:spPr>
      <dsp:txXfrm>
        <a:off x="0" y="658441"/>
        <a:ext cx="1503701" cy="1594593"/>
      </dsp:txXfrm>
    </dsp:sp>
    <dsp:sp modelId="{74BDEFB8-86E5-43A1-9442-9A535AE19242}">
      <dsp:nvSpPr>
        <dsp:cNvPr id="7" name="矩形 6" hidden="1"/>
        <dsp:cNvSpPr/>
      </dsp:nvSpPr>
      <dsp:spPr>
        <a:xfrm>
          <a:off x="1760813" y="610603"/>
          <a:ext cx="1593923" cy="1690268"/>
        </a:xfrm>
        <a:prstGeom prst="rect">
          <a:avLst/>
        </a:prstGeom>
      </dsp:spPr>
      <dsp:txXfrm>
        <a:off x="1760813" y="610603"/>
        <a:ext cx="1593923" cy="1690268"/>
      </dsp:txXfrm>
    </dsp:sp>
    <dsp:sp modelId="{890F1CE6-6561-43CD-88E5-630AE85B40F3}">
      <dsp:nvSpPr>
        <dsp:cNvPr id="11" name="矩形 10" hidden="1"/>
        <dsp:cNvSpPr/>
      </dsp:nvSpPr>
      <dsp:spPr>
        <a:xfrm>
          <a:off x="3611849" y="658441"/>
          <a:ext cx="1503701" cy="1594593"/>
        </a:xfrm>
        <a:prstGeom prst="rect">
          <a:avLst/>
        </a:prstGeom>
      </dsp:spPr>
      <dsp:txXfrm>
        <a:off x="3611849" y="658441"/>
        <a:ext cx="1503701" cy="1594593"/>
      </dsp:txXfrm>
    </dsp:sp>
    <dsp:sp modelId="{421C8FF1-0719-4E3F-9754-408128DF9C9A}">
      <dsp:nvSpPr>
        <dsp:cNvPr id="15" name="矩形 14" hidden="1"/>
        <dsp:cNvSpPr/>
      </dsp:nvSpPr>
      <dsp:spPr>
        <a:xfrm>
          <a:off x="5372662" y="610603"/>
          <a:ext cx="1593923" cy="1690268"/>
        </a:xfrm>
        <a:prstGeom prst="rect">
          <a:avLst/>
        </a:prstGeom>
      </dsp:spPr>
      <dsp:txXfrm>
        <a:off x="5372662" y="610603"/>
        <a:ext cx="1593923" cy="16902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F9B84EA-7D68-4D60-9CB1-D50884785D1C}"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solidFill>
                  <a:srgbClr val="7F7F7F"/>
                </a:solidFill>
                <a:latin typeface="Arial" panose="020B0604020202020204" pitchFamily="34" charset="0"/>
                <a:ea typeface="宋体" panose="02010600030101010101" pitchFamily="2" charset="-122"/>
                <a:cs typeface="+mn-cs"/>
              </a:rPr>
            </a:fld>
            <a:endParaRPr lang="zh-CN" altLang="en-US" sz="1200" strike="noStrike" noProof="1" dirty="0">
              <a:solidFill>
                <a:srgbClr val="7F7F7F"/>
              </a:solidFill>
              <a:latin typeface="黑体" panose="02010609060101010101" charset="-122"/>
              <a:ea typeface="黑体" panose="0201060906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A40ACE4-947C-4E0A-9A37-805B65FDBB0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solidFill>
              <a:srgbClr val="000000"/>
            </a:solidFill>
            <a:miter/>
          </a:ln>
        </p:spPr>
      </p:sp>
      <p:sp>
        <p:nvSpPr>
          <p:cNvPr id="9933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1.jpeg"/><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2.png"/><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image" Target="../media/image3.pn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4.png"/><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image" Target="../media/image5.png"/><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image" Target="../media/image3.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3.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media/image3.png"/><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image" Target="../media/image6.png"/><Relationship Id="rId5" Type="http://schemas.openxmlformats.org/officeDocument/2006/relationships/tags" Target="../tags/tag164.xml"/><Relationship Id="rId4" Type="http://schemas.openxmlformats.org/officeDocument/2006/relationships/image" Target="../media/image5.pn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image" Target="../media/image1.jpeg"/><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image" Target="../media/image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7" Type="http://schemas.openxmlformats.org/officeDocument/2006/relationships/tags" Target="../tags/tag302.xml"/><Relationship Id="rId16" Type="http://schemas.openxmlformats.org/officeDocument/2006/relationships/tags" Target="../tags/tag301.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image" Target="../media/image1.jpeg"/><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20483" name="图片 11"/>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048922"/>
            <a:ext cx="6858000" cy="1450677"/>
          </a:xfrm>
          <a:prstGeom prst="rect">
            <a:avLst/>
          </a:prstGeom>
        </p:spPr>
        <p:txBody>
          <a:bodyPr anchor="b">
            <a:normAutofit/>
          </a:bodyPr>
          <a:lstStyle>
            <a:lvl1pPr algn="ctr">
              <a:defRPr sz="48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8" name="副标题 2"/>
          <p:cNvSpPr>
            <a:spLocks noGrp="1"/>
          </p:cNvSpPr>
          <p:nvPr>
            <p:ph type="subTitle" idx="1"/>
          </p:nvPr>
        </p:nvSpPr>
        <p:spPr>
          <a:xfrm>
            <a:off x="1143000" y="2568655"/>
            <a:ext cx="6858000" cy="964543"/>
          </a:xfrm>
          <a:prstGeom prst="rect">
            <a:avLst/>
          </a:prstGeo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4" name="Oval 4"/>
          <p:cNvSpPr>
            <a:spLocks noChangeArrowheads="1"/>
          </p:cNvSpPr>
          <p:nvPr>
            <p:custDataLst>
              <p:tags r:id="rId2"/>
            </p:custDataLst>
          </p:nvPr>
        </p:nvSpPr>
        <p:spPr bwMode="auto">
          <a:xfrm>
            <a:off x="2544763" y="2795588"/>
            <a:ext cx="1268413" cy="1265238"/>
          </a:xfrm>
          <a:prstGeom prst="ellipse">
            <a:avLst/>
          </a:prstGeom>
          <a:solidFill>
            <a:schemeClr val="bg1"/>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Oval 32"/>
          <p:cNvSpPr>
            <a:spLocks noChangeArrowheads="1"/>
          </p:cNvSpPr>
          <p:nvPr>
            <p:custDataLst>
              <p:tags r:id="rId3"/>
            </p:custDataLst>
          </p:nvPr>
        </p:nvSpPr>
        <p:spPr bwMode="auto">
          <a:xfrm>
            <a:off x="3360738" y="2727325"/>
            <a:ext cx="400050" cy="39687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1509" name="图片 9"/>
          <p:cNvPicPr>
            <a:picLocks noChangeAspect="1"/>
          </p:cNvPicPr>
          <p:nvPr>
            <p:custDataLst>
              <p:tags r:id="rId4"/>
            </p:custDataLst>
          </p:nvPr>
        </p:nvPicPr>
        <p:blipFill>
          <a:blip r:embed="rId5"/>
          <a:stretch>
            <a:fillRect/>
          </a:stretch>
        </p:blipFill>
        <p:spPr>
          <a:xfrm>
            <a:off x="3503613" y="2784475"/>
            <a:ext cx="112712" cy="282575"/>
          </a:xfrm>
          <a:prstGeom prst="rect">
            <a:avLst/>
          </a:prstGeom>
          <a:noFill/>
          <a:ln w="9525">
            <a:noFill/>
          </a:ln>
        </p:spPr>
      </p:pic>
      <p:sp>
        <p:nvSpPr>
          <p:cNvPr id="2" name="标题 1"/>
          <p:cNvSpPr>
            <a:spLocks noGrp="1"/>
          </p:cNvSpPr>
          <p:nvPr>
            <p:ph type="title"/>
          </p:nvPr>
        </p:nvSpPr>
        <p:spPr>
          <a:xfrm>
            <a:off x="3813573" y="2796184"/>
            <a:ext cx="4697015" cy="811279"/>
          </a:xfrm>
        </p:spPr>
        <p:txBody>
          <a:bodyPr>
            <a:normAutofit/>
          </a:bodyPr>
          <a:lstStyle>
            <a:lvl1pPr algn="l">
              <a:defRPr sz="4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3813573" y="3607463"/>
            <a:ext cx="4697015" cy="453164"/>
          </a:xfrm>
        </p:spPr>
        <p:txBody>
          <a:bodyPr>
            <a:normAutofit/>
          </a:bodyPr>
          <a:lstStyle>
            <a:lvl1pPr marL="0" indent="0" algn="l">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6" name="日期占位符 3"/>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页脚占位符 4"/>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5"/>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1131094"/>
            <a:ext cx="7886700" cy="994172"/>
          </a:xfrm>
        </p:spPr>
        <p:txBody>
          <a:bodyPr anchor="b"/>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2165971"/>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818957"/>
            <a:ext cx="3868340"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2165971"/>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818957"/>
            <a:ext cx="3887391"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lIns="101600" tIns="38100" rIns="76200" bIns="38100" rtlCol="0" anchor="t">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1392505"/>
            <a:ext cx="3511241" cy="1071121"/>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4231888" y="1392505"/>
            <a:ext cx="4283912" cy="40527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28650" y="2592655"/>
            <a:ext cx="3511241" cy="28586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3674" y="1131094"/>
            <a:ext cx="681676" cy="4358879"/>
          </a:xfrm>
        </p:spPr>
        <p:txBody>
          <a:bodyPr vert="eaVert">
            <a:normAutofit/>
          </a:bodyPr>
          <a:lstStyle>
            <a:lvl1pPr>
              <a:defRPr sz="44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49" y="1131094"/>
            <a:ext cx="7084832" cy="435887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1270907"/>
            <a:ext cx="7886700" cy="416922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22531" name="图片 5"/>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430778"/>
            <a:ext cx="6858000" cy="1890210"/>
          </a:xfrm>
          <a:prstGeom prst="rect">
            <a:avLst/>
          </a:prstGeom>
          <a:solidFill>
            <a:schemeClr val="tx2"/>
          </a:solidFill>
        </p:spPr>
        <p:txBody>
          <a:bodyPr>
            <a:normAutofit/>
          </a:bodyPr>
          <a:lstStyle>
            <a:lvl1pPr algn="ctr">
              <a:defRPr sz="5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23555" name="图片 5"/>
          <p:cNvPicPr>
            <a:picLocks noChangeAspect="1"/>
          </p:cNvPicPr>
          <p:nvPr userDrawn="1">
            <p:custDataLst>
              <p:tags r:id="rId2"/>
            </p:custDataLst>
          </p:nvPr>
        </p:nvPicPr>
        <p:blipFill>
          <a:blip r:embed="rId3"/>
          <a:srcRect b="69881"/>
          <a:stretch>
            <a:fillRect/>
          </a:stretch>
        </p:blipFill>
        <p:spPr>
          <a:xfrm>
            <a:off x="0" y="5270500"/>
            <a:ext cx="9144000" cy="730250"/>
          </a:xfrm>
          <a:prstGeom prst="rect">
            <a:avLst/>
          </a:prstGeom>
          <a:noFill/>
          <a:ln w="9525">
            <a:noFill/>
          </a:ln>
        </p:spPr>
      </p:pic>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4" name="日期占位符 2"/>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3"/>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4"/>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219075" y="108585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4580" name="图片 9"/>
          <p:cNvPicPr>
            <a:picLocks noChangeAspect="1"/>
          </p:cNvPicPr>
          <p:nvPr userDrawn="1">
            <p:custDataLst>
              <p:tags r:id="rId3"/>
            </p:custDataLst>
          </p:nvPr>
        </p:nvPicPr>
        <p:blipFill>
          <a:blip r:embed="rId4"/>
          <a:srcRect t="20306" r="69881" b="23444"/>
          <a:stretch>
            <a:fillRect/>
          </a:stretch>
        </p:blipFill>
        <p:spPr>
          <a:xfrm>
            <a:off x="8466138" y="777875"/>
            <a:ext cx="730250" cy="5143500"/>
          </a:xfrm>
          <a:prstGeom prst="rect">
            <a:avLst/>
          </a:prstGeom>
          <a:noFill/>
          <a:ln w="9525">
            <a:noFill/>
          </a:ln>
        </p:spPr>
      </p:pic>
      <p:sp>
        <p:nvSpPr>
          <p:cNvPr id="2" name="标题 1"/>
          <p:cNvSpPr>
            <a:spLocks noGrp="1"/>
          </p:cNvSpPr>
          <p:nvPr>
            <p:ph type="title"/>
          </p:nvPr>
        </p:nvSpPr>
        <p:spPr>
          <a:xfrm>
            <a:off x="961200" y="1794150"/>
            <a:ext cx="7219800" cy="542700"/>
          </a:xfrm>
        </p:spPr>
        <p:txBody>
          <a:bodyPr/>
          <a:lstStyle>
            <a:lvl1pP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2"/>
          <p:cNvSpPr>
            <a:spLocks noGrp="1"/>
          </p:cNvSpPr>
          <p:nvPr>
            <p:ph type="dt" sz="half" idx="2"/>
            <p:custDataLst>
              <p:tags r:id="rId5"/>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3"/>
          <p:cNvSpPr>
            <a:spLocks noGrp="1"/>
          </p:cNvSpPr>
          <p:nvPr>
            <p:ph type="ftr" sz="quarter" idx="3"/>
            <p:custDataLst>
              <p:tags r:id="rId6"/>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4"/>
          <p:cNvSpPr>
            <a:spLocks noGrp="1"/>
          </p:cNvSpPr>
          <p:nvPr>
            <p:ph type="sldNum" sz="quarter" idx="4"/>
            <p:custDataLst>
              <p:tags r:id="rId7"/>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3617913"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5604" name="组合 9"/>
          <p:cNvGrpSpPr/>
          <p:nvPr userDrawn="1"/>
        </p:nvGrpSpPr>
        <p:grpSpPr>
          <a:xfrm>
            <a:off x="2686050" y="5021263"/>
            <a:ext cx="882650" cy="876300"/>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5606"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7400" y="1435050"/>
            <a:ext cx="2970000" cy="661500"/>
          </a:xfrm>
        </p:spPr>
        <p:txBody>
          <a:bodyPr/>
          <a:lstStyle>
            <a:lvl1pP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6628" name="组合 10"/>
          <p:cNvGrpSpPr/>
          <p:nvPr userDrawn="1"/>
        </p:nvGrpSpPr>
        <p:grpSpPr>
          <a:xfrm>
            <a:off x="7110413" y="1457325"/>
            <a:ext cx="1106487" cy="110172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6630" name="图片 12"/>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9000" y="1443150"/>
            <a:ext cx="8232300" cy="469800"/>
          </a:xfrm>
        </p:spPr>
        <p:txBody>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7652" name="组合 9"/>
          <p:cNvGrpSpPr/>
          <p:nvPr userDrawn="1"/>
        </p:nvGrpSpPr>
        <p:grpSpPr>
          <a:xfrm>
            <a:off x="7874000" y="4949825"/>
            <a:ext cx="809625" cy="8032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7654"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3600" y="1359450"/>
            <a:ext cx="8232300" cy="423900"/>
          </a:xfrm>
        </p:spPr>
        <p:txBody>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8676" name="组合 5"/>
          <p:cNvGrpSpPr/>
          <p:nvPr userDrawn="1"/>
        </p:nvGrpSpPr>
        <p:grpSpPr>
          <a:xfrm>
            <a:off x="8189913" y="1001713"/>
            <a:ext cx="400050" cy="3968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8678" name="图片 13"/>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157638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pic>
        <p:nvPicPr>
          <p:cNvPr id="29700" name="图片 7"/>
          <p:cNvPicPr>
            <a:picLocks noChangeAspect="1"/>
          </p:cNvPicPr>
          <p:nvPr userDrawn="1">
            <p:custDataLst>
              <p:tags r:id="rId3"/>
            </p:custDataLst>
          </p:nvPr>
        </p:nvPicPr>
        <p:blipFill>
          <a:blip r:embed="rId4"/>
          <a:srcRect t="20306" r="69881" b="23444"/>
          <a:stretch>
            <a:fillRect/>
          </a:stretch>
        </p:blipFill>
        <p:spPr>
          <a:xfrm>
            <a:off x="8410575" y="854075"/>
            <a:ext cx="730250" cy="5143500"/>
          </a:xfrm>
          <a:prstGeom prst="rect">
            <a:avLst/>
          </a:prstGeom>
          <a:noFill/>
          <a:ln w="9525">
            <a:noFill/>
          </a:ln>
        </p:spPr>
      </p:pic>
      <p:pic>
        <p:nvPicPr>
          <p:cNvPr id="29701" name="图片 8"/>
          <p:cNvPicPr>
            <a:picLocks noChangeAspect="1"/>
          </p:cNvPicPr>
          <p:nvPr userDrawn="1">
            <p:custDataLst>
              <p:tags r:id="rId5"/>
            </p:custDataLst>
          </p:nvPr>
        </p:nvPicPr>
        <p:blipFill>
          <a:blip r:embed="rId6"/>
          <a:srcRect t="23444" r="69881" b="20306"/>
          <a:stretch>
            <a:fillRect/>
          </a:stretch>
        </p:blipFill>
        <p:spPr>
          <a:xfrm>
            <a:off x="0" y="854075"/>
            <a:ext cx="730250" cy="5143500"/>
          </a:xfrm>
          <a:prstGeom prst="rect">
            <a:avLst/>
          </a:prstGeom>
          <a:noFill/>
          <a:ln w="9525">
            <a:noFill/>
          </a:ln>
        </p:spPr>
      </p:pic>
      <p:sp>
        <p:nvSpPr>
          <p:cNvPr id="2" name="标题 1"/>
          <p:cNvSpPr>
            <a:spLocks noGrp="1"/>
          </p:cNvSpPr>
          <p:nvPr>
            <p:ph type="title"/>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3"/>
            <p:custDataLst>
              <p:tags r:id="rId8"/>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4"/>
          <p:cNvSpPr>
            <a:spLocks noGrp="1"/>
          </p:cNvSpPr>
          <p:nvPr>
            <p:ph type="sldNum" sz="quarter" idx="4"/>
            <p:custDataLst>
              <p:tags r:id="rId9"/>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30726"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600"/>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2773"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600"/>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8919"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600"/>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39939"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39942"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0964"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0967"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1988"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1991"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3012"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3015"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44035"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4038"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5060"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5063"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6084"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6087"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5" Type="http://schemas.openxmlformats.org/officeDocument/2006/relationships/theme" Target="../theme/theme2.xml"/><Relationship Id="rId24" Type="http://schemas.openxmlformats.org/officeDocument/2006/relationships/tags" Target="../tags/tag173.xml"/><Relationship Id="rId23" Type="http://schemas.openxmlformats.org/officeDocument/2006/relationships/tags" Target="../tags/tag172.xml"/><Relationship Id="rId22" Type="http://schemas.openxmlformats.org/officeDocument/2006/relationships/tags" Target="../tags/tag171.xml"/><Relationship Id="rId21" Type="http://schemas.openxmlformats.org/officeDocument/2006/relationships/tags" Target="../tags/tag170.xml"/><Relationship Id="rId20" Type="http://schemas.openxmlformats.org/officeDocument/2006/relationships/tags" Target="../tags/tag169.xml"/><Relationship Id="rId2" Type="http://schemas.openxmlformats.org/officeDocument/2006/relationships/slideLayout" Target="../slideLayouts/slideLayout34.xml"/><Relationship Id="rId19" Type="http://schemas.openxmlformats.org/officeDocument/2006/relationships/tags" Target="../tags/tag168.xml"/><Relationship Id="rId18" Type="http://schemas.openxmlformats.org/officeDocument/2006/relationships/slideLayout" Target="../slideLayouts/slideLayout50.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9" Type="http://schemas.openxmlformats.org/officeDocument/2006/relationships/theme" Target="../theme/theme3.xml"/><Relationship Id="rId38" Type="http://schemas.openxmlformats.org/officeDocument/2006/relationships/tags" Target="../tags/tag287.xml"/><Relationship Id="rId37" Type="http://schemas.openxmlformats.org/officeDocument/2006/relationships/tags" Target="../tags/tag286.xml"/><Relationship Id="rId36" Type="http://schemas.openxmlformats.org/officeDocument/2006/relationships/tags" Target="../tags/tag285.xml"/><Relationship Id="rId35" Type="http://schemas.openxmlformats.org/officeDocument/2006/relationships/tags" Target="../tags/tag284.xml"/><Relationship Id="rId34" Type="http://schemas.openxmlformats.org/officeDocument/2006/relationships/tags" Target="../tags/tag283.xml"/><Relationship Id="rId33" Type="http://schemas.openxmlformats.org/officeDocument/2006/relationships/tags" Target="../tags/tag282.xml"/><Relationship Id="rId32" Type="http://schemas.openxmlformats.org/officeDocument/2006/relationships/slideLayout" Target="../slideLayouts/slideLayout82.xml"/><Relationship Id="rId31" Type="http://schemas.openxmlformats.org/officeDocument/2006/relationships/slideLayout" Target="../slideLayouts/slideLayout81.xml"/><Relationship Id="rId30" Type="http://schemas.openxmlformats.org/officeDocument/2006/relationships/slideLayout" Target="../slideLayouts/slideLayout80.xml"/><Relationship Id="rId3" Type="http://schemas.openxmlformats.org/officeDocument/2006/relationships/slideLayout" Target="../slideLayouts/slideLayout53.xml"/><Relationship Id="rId29" Type="http://schemas.openxmlformats.org/officeDocument/2006/relationships/slideLayout" Target="../slideLayouts/slideLayout79.xml"/><Relationship Id="rId28" Type="http://schemas.openxmlformats.org/officeDocument/2006/relationships/slideLayout" Target="../slideLayouts/slideLayout78.xml"/><Relationship Id="rId27" Type="http://schemas.openxmlformats.org/officeDocument/2006/relationships/slideLayout" Target="../slideLayouts/slideLayout77.xml"/><Relationship Id="rId26" Type="http://schemas.openxmlformats.org/officeDocument/2006/relationships/slideLayout" Target="../slideLayouts/slideLayout76.xml"/><Relationship Id="rId25" Type="http://schemas.openxmlformats.org/officeDocument/2006/relationships/slideLayout" Target="../slideLayouts/slideLayout75.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0" Type="http://schemas.openxmlformats.org/officeDocument/2006/relationships/slideLayout" Target="../slideLayouts/slideLayout70.xml"/><Relationship Id="rId2" Type="http://schemas.openxmlformats.org/officeDocument/2006/relationships/slideLayout" Target="../slideLayouts/slideLayout52.xml"/><Relationship Id="rId19" Type="http://schemas.openxmlformats.org/officeDocument/2006/relationships/slideLayout" Target="../slideLayouts/slideLayout69.xml"/><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9" Type="http://schemas.openxmlformats.org/officeDocument/2006/relationships/theme" Target="../theme/theme4.xml"/><Relationship Id="rId38" Type="http://schemas.openxmlformats.org/officeDocument/2006/relationships/tags" Target="../tags/tag401.xml"/><Relationship Id="rId37" Type="http://schemas.openxmlformats.org/officeDocument/2006/relationships/tags" Target="../tags/tag400.xml"/><Relationship Id="rId36" Type="http://schemas.openxmlformats.org/officeDocument/2006/relationships/tags" Target="../tags/tag399.xml"/><Relationship Id="rId35" Type="http://schemas.openxmlformats.org/officeDocument/2006/relationships/tags" Target="../tags/tag398.xml"/><Relationship Id="rId34" Type="http://schemas.openxmlformats.org/officeDocument/2006/relationships/tags" Target="../tags/tag397.xml"/><Relationship Id="rId33" Type="http://schemas.openxmlformats.org/officeDocument/2006/relationships/tags" Target="../tags/tag396.xml"/><Relationship Id="rId32" Type="http://schemas.openxmlformats.org/officeDocument/2006/relationships/slideLayout" Target="../slideLayouts/slideLayout114.xml"/><Relationship Id="rId31" Type="http://schemas.openxmlformats.org/officeDocument/2006/relationships/slideLayout" Target="../slideLayouts/slideLayout113.xml"/><Relationship Id="rId30" Type="http://schemas.openxmlformats.org/officeDocument/2006/relationships/slideLayout" Target="../slideLayouts/slideLayout112.xml"/><Relationship Id="rId3" Type="http://schemas.openxmlformats.org/officeDocument/2006/relationships/slideLayout" Target="../slideLayouts/slideLayout85.xml"/><Relationship Id="rId29" Type="http://schemas.openxmlformats.org/officeDocument/2006/relationships/slideLayout" Target="../slideLayouts/slideLayout111.xml"/><Relationship Id="rId28" Type="http://schemas.openxmlformats.org/officeDocument/2006/relationships/slideLayout" Target="../slideLayouts/slideLayout110.xml"/><Relationship Id="rId27" Type="http://schemas.openxmlformats.org/officeDocument/2006/relationships/slideLayout" Target="../slideLayouts/slideLayout109.xml"/><Relationship Id="rId26" Type="http://schemas.openxmlformats.org/officeDocument/2006/relationships/slideLayout" Target="../slideLayouts/slideLayout108.xml"/><Relationship Id="rId25" Type="http://schemas.openxmlformats.org/officeDocument/2006/relationships/slideLayout" Target="../slideLayouts/slideLayout107.xml"/><Relationship Id="rId24" Type="http://schemas.openxmlformats.org/officeDocument/2006/relationships/slideLayout" Target="../slideLayouts/slideLayout106.xml"/><Relationship Id="rId23" Type="http://schemas.openxmlformats.org/officeDocument/2006/relationships/slideLayout" Target="../slideLayouts/slideLayout105.xml"/><Relationship Id="rId22" Type="http://schemas.openxmlformats.org/officeDocument/2006/relationships/slideLayout" Target="../slideLayouts/slideLayout104.xml"/><Relationship Id="rId21" Type="http://schemas.openxmlformats.org/officeDocument/2006/relationships/slideLayout" Target="../slideLayouts/slideLayout103.xml"/><Relationship Id="rId20" Type="http://schemas.openxmlformats.org/officeDocument/2006/relationships/slideLayout" Target="../slideLayouts/slideLayout102.xml"/><Relationship Id="rId2" Type="http://schemas.openxmlformats.org/officeDocument/2006/relationships/slideLayout" Target="../slideLayouts/slideLayout84.xml"/><Relationship Id="rId19" Type="http://schemas.openxmlformats.org/officeDocument/2006/relationships/slideLayout" Target="../slideLayouts/slideLayout101.xml"/><Relationship Id="rId18" Type="http://schemas.openxmlformats.org/officeDocument/2006/relationships/slideLayout" Target="../slideLayouts/slideLayout100.xml"/><Relationship Id="rId17" Type="http://schemas.openxmlformats.org/officeDocument/2006/relationships/slideLayout" Target="../slideLayouts/slideLayout99.xml"/><Relationship Id="rId16" Type="http://schemas.openxmlformats.org/officeDocument/2006/relationships/slideLayout" Target="../slideLayouts/slideLayout98.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628650" y="1131888"/>
            <a:ext cx="7886700" cy="99377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628650" y="2227263"/>
            <a:ext cx="7886700" cy="3262312"/>
          </a:xfrm>
          <a:prstGeom prst="rect">
            <a:avLst/>
          </a:prstGeom>
          <a:noFill/>
          <a:ln w="9525">
            <a:noFill/>
          </a:ln>
        </p:spPr>
        <p:txBody>
          <a:bodyPr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custDataLst>
              <p:tags r:id="rId21"/>
            </p:custDataLst>
          </p:nvPr>
        </p:nvSpPr>
        <p:spPr>
          <a:xfrm>
            <a:off x="628650" y="5624513"/>
            <a:ext cx="2057400" cy="274638"/>
          </a:xfrm>
          <a:prstGeom prst="rect">
            <a:avLst/>
          </a:prstGeom>
        </p:spPr>
        <p:txBody>
          <a:bodyPr vert="horz" lIns="91440" tIns="45720" rIns="91440" bIns="45720" rtlCol="0" anchor="ctr">
            <a:normAutofit/>
          </a:bodyPr>
          <a:lstStyle>
            <a:lvl1pPr algn="ctr">
              <a:defRPr sz="1200" noProof="1" smtClean="0">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0" name="页脚占位符 4"/>
          <p:cNvSpPr>
            <a:spLocks noGrp="1"/>
          </p:cNvSpPr>
          <p:nvPr>
            <p:ph type="ftr" sz="quarter" idx="3"/>
            <p:custDataLst>
              <p:tags r:id="rId22"/>
            </p:custDataLst>
          </p:nvPr>
        </p:nvSpPr>
        <p:spPr>
          <a:xfrm>
            <a:off x="3028950" y="5624513"/>
            <a:ext cx="3086100" cy="274638"/>
          </a:xfrm>
          <a:prstGeom prst="rect">
            <a:avLst/>
          </a:prstGeom>
        </p:spPr>
        <p:txBody>
          <a:bodyPr vert="horz" lIns="91440" tIns="45720" rIns="91440" bIns="45720" rtlCol="0" anchor="ctr">
            <a:normAutofit/>
          </a:bodyPr>
          <a:lstStyle>
            <a:lvl1pPr algn="ctr">
              <a:defRPr sz="1200" noProof="1">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1" name="灯片编号占位符 5"/>
          <p:cNvSpPr>
            <a:spLocks noGrp="1"/>
          </p:cNvSpPr>
          <p:nvPr>
            <p:ph type="sldNum" sz="quarter" idx="4"/>
            <p:custDataLst>
              <p:tags r:id="rId23"/>
            </p:custDataLst>
          </p:nvPr>
        </p:nvSpPr>
        <p:spPr>
          <a:xfrm>
            <a:off x="6457950" y="5624513"/>
            <a:ext cx="2057400" cy="274638"/>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charset="-122"/>
                <a:ea typeface="黑体" panose="02010609060101010101" charset="-122"/>
              </a:defRPr>
            </a:lvl1pPr>
          </a:lstStyle>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
        <p:nvSpPr>
          <p:cNvPr id="2"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sldNum="0" hdr="0" ftr="0" dt="0"/>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2pPr>
      <a:lvl3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3pPr>
      <a:lvl4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4pPr>
      <a:lvl5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5pPr>
      <a:lvl6pPr marL="4572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6pPr>
      <a:lvl7pPr marL="9144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7pPr>
      <a:lvl8pPr marL="13716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8pPr>
      <a:lvl9pPr marL="18288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accen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accen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accen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3075"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84.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image" Target="../media/image16.png"/><Relationship Id="rId2" Type="http://schemas.openxmlformats.org/officeDocument/2006/relationships/tags" Target="../tags/tag437.xml"/><Relationship Id="rId1" Type="http://schemas.openxmlformats.org/officeDocument/2006/relationships/tags" Target="../tags/tag436.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1.xml"/><Relationship Id="rId2" Type="http://schemas.openxmlformats.org/officeDocument/2006/relationships/image" Target="../media/image17.png"/><Relationship Id="rId1" Type="http://schemas.openxmlformats.org/officeDocument/2006/relationships/tags" Target="../tags/tag440.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image" Target="../media/image18.png"/><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image" Target="../media/image19.png"/><Relationship Id="rId1" Type="http://schemas.openxmlformats.org/officeDocument/2006/relationships/tags" Target="../tags/tag44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image" Target="../media/image20.png"/><Relationship Id="rId1" Type="http://schemas.openxmlformats.org/officeDocument/2006/relationships/tags" Target="../tags/tag45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60.xml"/><Relationship Id="rId3" Type="http://schemas.openxmlformats.org/officeDocument/2006/relationships/image" Target="../media/image21.png"/><Relationship Id="rId2" Type="http://schemas.openxmlformats.org/officeDocument/2006/relationships/tags" Target="../tags/tag459.xml"/><Relationship Id="rId1" Type="http://schemas.openxmlformats.org/officeDocument/2006/relationships/tags" Target="../tags/tag45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s>
</file>

<file path=ppt/slides/_rels/slide18.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image" Target="../media/image24.png"/><Relationship Id="rId6" Type="http://schemas.openxmlformats.org/officeDocument/2006/relationships/tags" Target="../tags/tag470.xml"/><Relationship Id="rId5" Type="http://schemas.openxmlformats.org/officeDocument/2006/relationships/image" Target="../media/image23.png"/><Relationship Id="rId4" Type="http://schemas.openxmlformats.org/officeDocument/2006/relationships/tags" Target="../tags/tag469.xml"/><Relationship Id="rId3" Type="http://schemas.openxmlformats.org/officeDocument/2006/relationships/image" Target="../media/image22.png"/><Relationship Id="rId2" Type="http://schemas.openxmlformats.org/officeDocument/2006/relationships/tags" Target="../tags/tag468.xml"/><Relationship Id="rId11" Type="http://schemas.openxmlformats.org/officeDocument/2006/relationships/slideLayout" Target="../slideLayouts/slideLayout84.xml"/><Relationship Id="rId10" Type="http://schemas.openxmlformats.org/officeDocument/2006/relationships/tags" Target="../tags/tag473.xml"/><Relationship Id="rId1" Type="http://schemas.openxmlformats.org/officeDocument/2006/relationships/tags" Target="../tags/tag46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tags" Target="../tags/tag475.xml"/><Relationship Id="rId1" Type="http://schemas.openxmlformats.org/officeDocument/2006/relationships/tags" Target="../tags/tag47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3.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4.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486.xml"/><Relationship Id="rId1" Type="http://schemas.openxmlformats.org/officeDocument/2006/relationships/tags" Target="../tags/tag48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8.xml"/><Relationship Id="rId1" Type="http://schemas.openxmlformats.org/officeDocument/2006/relationships/tags" Target="../tags/tag48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490.xml"/><Relationship Id="rId1" Type="http://schemas.openxmlformats.org/officeDocument/2006/relationships/tags" Target="../tags/tag48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492.xml"/><Relationship Id="rId1" Type="http://schemas.openxmlformats.org/officeDocument/2006/relationships/tags" Target="../tags/tag49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4.xml"/><Relationship Id="rId1" Type="http://schemas.openxmlformats.org/officeDocument/2006/relationships/tags" Target="../tags/tag49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s>
</file>

<file path=ppt/slides/_rels/slide31.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tags" Target="../tags/tag500.xml"/><Relationship Id="rId4" Type="http://schemas.openxmlformats.org/officeDocument/2006/relationships/image" Target="../media/image27.emf"/><Relationship Id="rId3" Type="http://schemas.openxmlformats.org/officeDocument/2006/relationships/oleObject" Target="../embeddings/oleObject1.bin"/><Relationship Id="rId2" Type="http://schemas.openxmlformats.org/officeDocument/2006/relationships/tags" Target="../tags/tag499.xml"/><Relationship Id="rId1" Type="http://schemas.openxmlformats.org/officeDocument/2006/relationships/tags" Target="../tags/tag498.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89.xml"/><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08.xml"/><Relationship Id="rId2" Type="http://schemas.openxmlformats.org/officeDocument/2006/relationships/image" Target="../media/image28.png"/><Relationship Id="rId1" Type="http://schemas.openxmlformats.org/officeDocument/2006/relationships/tags" Target="../tags/tag507.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s>
</file>

<file path=ppt/slides/_rels/slide36.xml.rels><?xml version="1.0" encoding="UTF-8" standalone="yes"?>
<Relationships xmlns="http://schemas.openxmlformats.org/package/2006/relationships"><Relationship Id="rId9" Type="http://schemas.openxmlformats.org/officeDocument/2006/relationships/tags" Target="../tags/tag520.xml"/><Relationship Id="rId8" Type="http://schemas.openxmlformats.org/officeDocument/2006/relationships/tags" Target="../tags/tag519.xml"/><Relationship Id="rId7" Type="http://schemas.openxmlformats.org/officeDocument/2006/relationships/tags" Target="../tags/tag518.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 Id="rId3" Type="http://schemas.openxmlformats.org/officeDocument/2006/relationships/tags" Target="../tags/tag514.xml"/><Relationship Id="rId26" Type="http://schemas.openxmlformats.org/officeDocument/2006/relationships/slideLayout" Target="../slideLayouts/slideLayout2.xml"/><Relationship Id="rId25" Type="http://schemas.openxmlformats.org/officeDocument/2006/relationships/tags" Target="../tags/tag536.xml"/><Relationship Id="rId24" Type="http://schemas.openxmlformats.org/officeDocument/2006/relationships/tags" Target="../tags/tag535.xml"/><Relationship Id="rId23" Type="http://schemas.openxmlformats.org/officeDocument/2006/relationships/tags" Target="../tags/tag534.xml"/><Relationship Id="rId22" Type="http://schemas.openxmlformats.org/officeDocument/2006/relationships/tags" Target="../tags/tag533.xml"/><Relationship Id="rId21" Type="http://schemas.openxmlformats.org/officeDocument/2006/relationships/tags" Target="../tags/tag532.xml"/><Relationship Id="rId20" Type="http://schemas.openxmlformats.org/officeDocument/2006/relationships/tags" Target="../tags/tag531.xml"/><Relationship Id="rId2" Type="http://schemas.openxmlformats.org/officeDocument/2006/relationships/tags" Target="../tags/tag513.xml"/><Relationship Id="rId19" Type="http://schemas.openxmlformats.org/officeDocument/2006/relationships/tags" Target="../tags/tag530.xml"/><Relationship Id="rId18" Type="http://schemas.openxmlformats.org/officeDocument/2006/relationships/tags" Target="../tags/tag529.xml"/><Relationship Id="rId17" Type="http://schemas.openxmlformats.org/officeDocument/2006/relationships/tags" Target="../tags/tag528.xml"/><Relationship Id="rId16" Type="http://schemas.openxmlformats.org/officeDocument/2006/relationships/tags" Target="../tags/tag527.xml"/><Relationship Id="rId15" Type="http://schemas.openxmlformats.org/officeDocument/2006/relationships/tags" Target="../tags/tag526.xml"/><Relationship Id="rId14" Type="http://schemas.openxmlformats.org/officeDocument/2006/relationships/tags" Target="../tags/tag525.xml"/><Relationship Id="rId13" Type="http://schemas.openxmlformats.org/officeDocument/2006/relationships/tags" Target="../tags/tag524.xml"/><Relationship Id="rId12" Type="http://schemas.openxmlformats.org/officeDocument/2006/relationships/tags" Target="../tags/tag523.xml"/><Relationship Id="rId11" Type="http://schemas.openxmlformats.org/officeDocument/2006/relationships/tags" Target="../tags/tag522.xml"/><Relationship Id="rId10" Type="http://schemas.openxmlformats.org/officeDocument/2006/relationships/tags" Target="../tags/tag521.xml"/><Relationship Id="rId1" Type="http://schemas.openxmlformats.org/officeDocument/2006/relationships/tags" Target="../tags/tag51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6.xml"/><Relationship Id="rId5" Type="http://schemas.openxmlformats.org/officeDocument/2006/relationships/tags" Target="../tags/tag545.xml"/><Relationship Id="rId4" Type="http://schemas.openxmlformats.org/officeDocument/2006/relationships/tags" Target="../tags/tag544.xml"/><Relationship Id="rId3" Type="http://schemas.openxmlformats.org/officeDocument/2006/relationships/hyperlink" Target="http://onestop.ucas.edu.cn/home/newslist/5f4c6956-506d-4214-831e-1ea09870cf00" TargetMode="External"/><Relationship Id="rId2" Type="http://schemas.openxmlformats.org/officeDocument/2006/relationships/hyperlink" Target="http://onestop.ucas.edu.cn/home/newslist/65a6880f-ccd6-4cb5-a8bd-f38db31bafc9" TargetMode="External"/><Relationship Id="rId1" Type="http://schemas.openxmlformats.org/officeDocument/2006/relationships/tags" Target="../tags/tag54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12.xml"/><Relationship Id="rId7" Type="http://schemas.openxmlformats.org/officeDocument/2006/relationships/tags" Target="../tags/tag411.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1.xml"/><Relationship Id="rId1" Type="http://schemas.openxmlformats.org/officeDocument/2006/relationships/tags" Target="../tags/tag550.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554.xml"/><Relationship Id="rId2" Type="http://schemas.openxmlformats.org/officeDocument/2006/relationships/tags" Target="../tags/tag553.xml"/><Relationship Id="rId1" Type="http://schemas.openxmlformats.org/officeDocument/2006/relationships/tags" Target="../tags/tag55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7.xml"/><Relationship Id="rId2" Type="http://schemas.openxmlformats.org/officeDocument/2006/relationships/tags" Target="../tags/tag556.xml"/><Relationship Id="rId1" Type="http://schemas.openxmlformats.org/officeDocument/2006/relationships/tags" Target="../tags/tag555.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60.xml"/><Relationship Id="rId2" Type="http://schemas.openxmlformats.org/officeDocument/2006/relationships/tags" Target="../tags/tag559.xml"/><Relationship Id="rId1" Type="http://schemas.openxmlformats.org/officeDocument/2006/relationships/tags" Target="../tags/tag558.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565.xml"/><Relationship Id="rId4" Type="http://schemas.openxmlformats.org/officeDocument/2006/relationships/tags" Target="../tags/tag564.xml"/><Relationship Id="rId3" Type="http://schemas.openxmlformats.org/officeDocument/2006/relationships/tags" Target="../tags/tag563.xml"/><Relationship Id="rId2" Type="http://schemas.openxmlformats.org/officeDocument/2006/relationships/tags" Target="../tags/tag562.xml"/><Relationship Id="rId1" Type="http://schemas.openxmlformats.org/officeDocument/2006/relationships/tags" Target="../tags/tag56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hyperlink" Target="http://onestop.ucas.ac.cn/home/index" TargetMode="Externa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2" Type="http://schemas.openxmlformats.org/officeDocument/2006/relationships/slideLayout" Target="../slideLayouts/slideLayout14.xml"/><Relationship Id="rId11" Type="http://schemas.openxmlformats.org/officeDocument/2006/relationships/tags" Target="../tags/tag422.xml"/><Relationship Id="rId10" Type="http://schemas.openxmlformats.org/officeDocument/2006/relationships/image" Target="../media/image10.png"/><Relationship Id="rId1" Type="http://schemas.openxmlformats.org/officeDocument/2006/relationships/tags" Target="../tags/tag418.xml"/></Relationships>
</file>

<file path=ppt/slides/_rels/slide7.xml.rels><?xml version="1.0" encoding="UTF-8" standalone="yes"?>
<Relationships xmlns="http://schemas.openxmlformats.org/package/2006/relationships"><Relationship Id="rId9" Type="http://schemas.openxmlformats.org/officeDocument/2006/relationships/tags" Target="../tags/tag426.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tags" Target="../tags/tag425.xml"/><Relationship Id="rId2" Type="http://schemas.openxmlformats.org/officeDocument/2006/relationships/tags" Target="../tags/tag424.xml"/><Relationship Id="rId10" Type="http://schemas.openxmlformats.org/officeDocument/2006/relationships/slideLayout" Target="../slideLayouts/slideLayout28.xml"/><Relationship Id="rId1" Type="http://schemas.openxmlformats.org/officeDocument/2006/relationships/tags" Target="../tags/tag42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tags" Target="../tags/tag427.xml"/></Relationships>
</file>

<file path=ppt/slides/_rels/slide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433.xml"/><Relationship Id="rId7" Type="http://schemas.openxmlformats.org/officeDocument/2006/relationships/image" Target="../media/image14.png"/><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2" Type="http://schemas.openxmlformats.org/officeDocument/2006/relationships/slideLayout" Target="../slideLayouts/slideLayout26.xml"/><Relationship Id="rId11" Type="http://schemas.openxmlformats.org/officeDocument/2006/relationships/tags" Target="../tags/tag435.xml"/><Relationship Id="rId10" Type="http://schemas.openxmlformats.org/officeDocument/2006/relationships/tags" Target="../tags/tag434.xml"/><Relationship Id="rId1" Type="http://schemas.openxmlformats.org/officeDocument/2006/relationships/tags" Target="../tags/tag43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文本框 3"/>
          <p:cNvSpPr txBox="1"/>
          <p:nvPr/>
        </p:nvSpPr>
        <p:spPr>
          <a:xfrm>
            <a:off x="179705" y="76200"/>
            <a:ext cx="3048000" cy="521970"/>
          </a:xfrm>
          <a:prstGeom prst="rect">
            <a:avLst/>
          </a:prstGeom>
          <a:noFill/>
        </p:spPr>
        <p:txBody>
          <a:bodyPr wrap="square" rtlCol="0">
            <a:spAutoFit/>
          </a:bodyPr>
          <a:p>
            <a:pPr algn="ctr"/>
            <a:r>
              <a:rPr lang="zh-CN" altLang="en-US" sz="2800">
                <a:solidFill>
                  <a:schemeClr val="tx1"/>
                </a:solidFill>
                <a:effectLst>
                  <a:outerShdw blurRad="38100" dist="19050" dir="2700000" algn="tl" rotWithShape="0">
                    <a:schemeClr val="dk1">
                      <a:alpha val="40000"/>
                    </a:schemeClr>
                  </a:outerShdw>
                </a:effectLst>
              </a:rPr>
              <a:t>毕业流程图解</a:t>
            </a:r>
            <a:endParaRPr lang="zh-CN" altLang="en-US" sz="28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1082675" y="626110"/>
            <a:ext cx="3091815" cy="922020"/>
          </a:xfrm>
          <a:prstGeom prst="rect">
            <a:avLst/>
          </a:prstGeom>
          <a:solidFill>
            <a:schemeClr val="accent1">
              <a:lumMod val="20000"/>
              <a:lumOff val="80000"/>
            </a:schemeClr>
          </a:solidFill>
          <a:ln w="63500" cmpd="sng">
            <a:solidFill>
              <a:srgbClr val="0070C0"/>
            </a:solidFill>
            <a:prstDash val="solid"/>
          </a:ln>
        </p:spPr>
        <p:txBody>
          <a:bodyPr wrap="square" rtlCol="0">
            <a:spAutoFit/>
          </a:bodyPr>
          <a:p>
            <a:pPr algn="l"/>
            <a:r>
              <a:rPr lang="en-US" altLang="zh-CN"/>
              <a:t>1</a:t>
            </a:r>
            <a:r>
              <a:rPr lang="zh-CN" altLang="en-US"/>
              <a:t>、</a:t>
            </a:r>
            <a:r>
              <a:rPr lang="zh-CN" altLang="en-US">
                <a:solidFill>
                  <a:srgbClr val="FF0000"/>
                </a:solidFill>
              </a:rPr>
              <a:t>学分（成绩）</a:t>
            </a:r>
            <a:r>
              <a:rPr lang="zh-CN" altLang="en-US"/>
              <a:t>合格；</a:t>
            </a:r>
            <a:endParaRPr lang="zh-CN" altLang="en-US"/>
          </a:p>
          <a:p>
            <a:pPr algn="l"/>
            <a:r>
              <a:rPr lang="en-US" altLang="zh-CN"/>
              <a:t>2</a:t>
            </a:r>
            <a:r>
              <a:rPr lang="zh-CN" altLang="en-US"/>
              <a:t>、完成</a:t>
            </a:r>
            <a:r>
              <a:rPr lang="zh-CN" altLang="en-US">
                <a:solidFill>
                  <a:srgbClr val="FF0000"/>
                </a:solidFill>
              </a:rPr>
              <a:t>科研任务（规划）</a:t>
            </a:r>
            <a:r>
              <a:rPr lang="zh-CN" altLang="en-US"/>
              <a:t>；</a:t>
            </a:r>
            <a:endParaRPr lang="zh-CN" altLang="en-US"/>
          </a:p>
          <a:p>
            <a:pPr algn="l"/>
            <a:r>
              <a:rPr lang="en-US" altLang="zh-CN"/>
              <a:t>3</a:t>
            </a:r>
            <a:r>
              <a:rPr lang="zh-CN" altLang="en-US"/>
              <a:t>、与导师商定可以申请</a:t>
            </a:r>
            <a:r>
              <a:rPr lang="zh-CN" altLang="en-US"/>
              <a:t>答辩。</a:t>
            </a:r>
            <a:endParaRPr lang="zh-CN" altLang="en-US"/>
          </a:p>
        </p:txBody>
      </p:sp>
      <p:sp>
        <p:nvSpPr>
          <p:cNvPr id="6" name="文本框 5"/>
          <p:cNvSpPr txBox="1"/>
          <p:nvPr/>
        </p:nvSpPr>
        <p:spPr>
          <a:xfrm>
            <a:off x="5501640" y="789940"/>
            <a:ext cx="897255" cy="368300"/>
          </a:xfrm>
          <a:prstGeom prst="rect">
            <a:avLst/>
          </a:prstGeom>
          <a:solidFill>
            <a:schemeClr val="accent1">
              <a:lumMod val="40000"/>
              <a:lumOff val="60000"/>
            </a:schemeClr>
          </a:solidFill>
          <a:ln w="63500" cmpd="sng">
            <a:solidFill>
              <a:srgbClr val="0070C0"/>
            </a:solidFill>
            <a:prstDash val="solid"/>
          </a:ln>
        </p:spPr>
        <p:txBody>
          <a:bodyPr wrap="square" rtlCol="0">
            <a:spAutoFit/>
          </a:bodyPr>
          <a:p>
            <a:pPr algn="ctr"/>
            <a:r>
              <a:rPr lang="zh-CN" altLang="en-US"/>
              <a:t>延毕</a:t>
            </a:r>
            <a:endParaRPr lang="zh-CN" altLang="en-US"/>
          </a:p>
        </p:txBody>
      </p:sp>
      <p:sp>
        <p:nvSpPr>
          <p:cNvPr id="7" name="文本框 6"/>
          <p:cNvSpPr txBox="1"/>
          <p:nvPr/>
        </p:nvSpPr>
        <p:spPr>
          <a:xfrm>
            <a:off x="1059815" y="2971800"/>
            <a:ext cx="533400" cy="2733040"/>
          </a:xfrm>
          <a:prstGeom prst="rect">
            <a:avLst/>
          </a:prstGeom>
          <a:noFill/>
        </p:spPr>
        <p:txBody>
          <a:bodyPr vert="eaVert" wrap="square" rtlCol="0" anchor="ctr" anchorCtr="0">
            <a:noAutofit/>
          </a:bodyPr>
          <a:p>
            <a:pPr algn="ctr"/>
            <a:r>
              <a:rPr lang="zh-CN" altLang="en-US" sz="2800">
                <a:solidFill>
                  <a:schemeClr val="accent5"/>
                </a:solidFill>
              </a:rPr>
              <a:t>答辩环节</a:t>
            </a:r>
            <a:endParaRPr lang="zh-CN" altLang="en-US" sz="2800">
              <a:solidFill>
                <a:schemeClr val="accent5"/>
              </a:solidFill>
            </a:endParaRPr>
          </a:p>
        </p:txBody>
      </p:sp>
      <p:sp>
        <p:nvSpPr>
          <p:cNvPr id="8" name="文本框 7"/>
          <p:cNvSpPr txBox="1"/>
          <p:nvPr/>
        </p:nvSpPr>
        <p:spPr>
          <a:xfrm>
            <a:off x="1934528" y="2426335"/>
            <a:ext cx="1346200" cy="669925"/>
          </a:xfrm>
          <a:prstGeom prst="rect">
            <a:avLst/>
          </a:prstGeom>
          <a:noFill/>
          <a:ln w="25400">
            <a:solidFill>
              <a:schemeClr val="accent5"/>
            </a:solidFill>
          </a:ln>
        </p:spPr>
        <p:txBody>
          <a:bodyPr wrap="square" rtlCol="0">
            <a:noAutofit/>
          </a:bodyPr>
          <a:p>
            <a:pPr algn="ctr"/>
            <a:r>
              <a:rPr lang="zh-CN" altLang="en-US"/>
              <a:t>申请答辩，</a:t>
            </a:r>
            <a:endParaRPr lang="zh-CN" altLang="en-US"/>
          </a:p>
          <a:p>
            <a:pPr algn="ctr"/>
            <a:r>
              <a:rPr lang="zh-CN" altLang="en-US"/>
              <a:t>人教处审核</a:t>
            </a:r>
            <a:endParaRPr lang="en-US" altLang="zh-CN"/>
          </a:p>
          <a:p>
            <a:pPr algn="ctr"/>
            <a:endParaRPr lang="zh-CN" altLang="en-US"/>
          </a:p>
        </p:txBody>
      </p:sp>
      <p:sp>
        <p:nvSpPr>
          <p:cNvPr id="9" name="文本框 8"/>
          <p:cNvSpPr txBox="1"/>
          <p:nvPr/>
        </p:nvSpPr>
        <p:spPr>
          <a:xfrm>
            <a:off x="2017713" y="3719830"/>
            <a:ext cx="1179830" cy="429260"/>
          </a:xfrm>
          <a:prstGeom prst="rect">
            <a:avLst/>
          </a:prstGeom>
          <a:noFill/>
          <a:ln w="25400">
            <a:solidFill>
              <a:schemeClr val="accent5"/>
            </a:solidFill>
          </a:ln>
        </p:spPr>
        <p:txBody>
          <a:bodyPr wrap="square" rtlCol="0">
            <a:noAutofit/>
          </a:bodyPr>
          <a:p>
            <a:pPr algn="ctr"/>
            <a:r>
              <a:rPr lang="zh-CN" altLang="en-US"/>
              <a:t>论文盲</a:t>
            </a:r>
            <a:r>
              <a:rPr lang="zh-CN" altLang="en-US"/>
              <a:t>审</a:t>
            </a:r>
            <a:endParaRPr lang="zh-CN" altLang="en-US"/>
          </a:p>
        </p:txBody>
      </p:sp>
      <p:sp>
        <p:nvSpPr>
          <p:cNvPr id="10" name="文本框 9"/>
          <p:cNvSpPr txBox="1"/>
          <p:nvPr/>
        </p:nvSpPr>
        <p:spPr>
          <a:xfrm>
            <a:off x="2127885" y="4813300"/>
            <a:ext cx="918210" cy="606425"/>
          </a:xfrm>
          <a:prstGeom prst="rect">
            <a:avLst/>
          </a:prstGeom>
          <a:noFill/>
          <a:ln w="25400">
            <a:solidFill>
              <a:schemeClr val="accent5"/>
            </a:solidFill>
          </a:ln>
        </p:spPr>
        <p:txBody>
          <a:bodyPr wrap="square" rtlCol="0">
            <a:noAutofit/>
          </a:bodyPr>
          <a:p>
            <a:pPr algn="ctr"/>
            <a:r>
              <a:rPr lang="zh-CN" altLang="en-US"/>
              <a:t>论文常规</a:t>
            </a:r>
            <a:r>
              <a:rPr lang="zh-CN" altLang="en-US"/>
              <a:t>评阅</a:t>
            </a:r>
            <a:endParaRPr lang="zh-CN" altLang="en-US"/>
          </a:p>
        </p:txBody>
      </p:sp>
      <p:sp>
        <p:nvSpPr>
          <p:cNvPr id="11" name="文本框 10"/>
          <p:cNvSpPr txBox="1"/>
          <p:nvPr/>
        </p:nvSpPr>
        <p:spPr>
          <a:xfrm>
            <a:off x="2219960" y="6313170"/>
            <a:ext cx="688975" cy="408305"/>
          </a:xfrm>
          <a:prstGeom prst="rect">
            <a:avLst/>
          </a:prstGeom>
          <a:noFill/>
          <a:ln w="25400">
            <a:solidFill>
              <a:schemeClr val="accent5"/>
            </a:solidFill>
          </a:ln>
        </p:spPr>
        <p:txBody>
          <a:bodyPr wrap="square" rtlCol="0">
            <a:noAutofit/>
          </a:bodyPr>
          <a:p>
            <a:pPr algn="ctr"/>
            <a:r>
              <a:rPr lang="zh-CN" altLang="en-US"/>
              <a:t>答辩</a:t>
            </a:r>
            <a:endParaRPr lang="zh-CN" altLang="en-US"/>
          </a:p>
        </p:txBody>
      </p:sp>
      <p:sp>
        <p:nvSpPr>
          <p:cNvPr id="12" name="文本框 11"/>
          <p:cNvSpPr txBox="1"/>
          <p:nvPr/>
        </p:nvSpPr>
        <p:spPr>
          <a:xfrm>
            <a:off x="5821680" y="3670300"/>
            <a:ext cx="1059815" cy="1738630"/>
          </a:xfrm>
          <a:prstGeom prst="rect">
            <a:avLst/>
          </a:prstGeom>
          <a:noFill/>
          <a:ln w="63500">
            <a:solidFill>
              <a:srgbClr val="FFC000"/>
            </a:solidFill>
          </a:ln>
        </p:spPr>
        <p:txBody>
          <a:bodyPr wrap="square" rtlCol="0">
            <a:noAutofit/>
          </a:bodyPr>
          <a:p>
            <a:pPr algn="ctr"/>
            <a:r>
              <a:rPr lang="zh-CN" altLang="en-US"/>
              <a:t>审核</a:t>
            </a:r>
            <a:r>
              <a:rPr lang="zh-CN" altLang="en-US">
                <a:solidFill>
                  <a:srgbClr val="FF0000"/>
                </a:solidFill>
              </a:rPr>
              <a:t>科研成果</a:t>
            </a:r>
            <a:r>
              <a:rPr lang="zh-CN" altLang="en-US"/>
              <a:t>是否符合申请学位的</a:t>
            </a:r>
            <a:r>
              <a:rPr lang="zh-CN" altLang="en-US"/>
              <a:t>标准</a:t>
            </a:r>
            <a:endParaRPr lang="zh-CN" altLang="en-US"/>
          </a:p>
        </p:txBody>
      </p:sp>
      <p:sp>
        <p:nvSpPr>
          <p:cNvPr id="13" name="文本框 12"/>
          <p:cNvSpPr txBox="1"/>
          <p:nvPr/>
        </p:nvSpPr>
        <p:spPr>
          <a:xfrm>
            <a:off x="7581900" y="3199130"/>
            <a:ext cx="1366520" cy="1014730"/>
          </a:xfrm>
          <a:prstGeom prst="rect">
            <a:avLst/>
          </a:prstGeom>
          <a:noFill/>
          <a:ln w="63500">
            <a:solidFill>
              <a:srgbClr val="FA991C"/>
            </a:solidFill>
          </a:ln>
        </p:spPr>
        <p:txBody>
          <a:bodyPr wrap="square" rtlCol="0">
            <a:spAutoFit/>
          </a:bodyPr>
          <a:p>
            <a:pPr algn="ctr"/>
            <a:r>
              <a:rPr lang="zh-CN" altLang="en-US" sz="2400" b="1">
                <a:solidFill>
                  <a:srgbClr val="FA991C"/>
                </a:solidFill>
              </a:rPr>
              <a:t>缓议</a:t>
            </a:r>
            <a:r>
              <a:rPr lang="zh-CN" altLang="en-US"/>
              <a:t>（领毕业证，</a:t>
            </a:r>
            <a:r>
              <a:rPr lang="zh-CN" altLang="en-US">
                <a:solidFill>
                  <a:srgbClr val="FF0000"/>
                </a:solidFill>
                <a:sym typeface="+mn-ea"/>
              </a:rPr>
              <a:t>缓议</a:t>
            </a:r>
            <a:r>
              <a:rPr lang="zh-CN" altLang="en-US">
                <a:solidFill>
                  <a:srgbClr val="FF0000"/>
                </a:solidFill>
              </a:rPr>
              <a:t>学位证</a:t>
            </a:r>
            <a:r>
              <a:rPr lang="zh-CN" altLang="en-US"/>
              <a:t>）</a:t>
            </a:r>
            <a:endParaRPr lang="zh-CN" altLang="en-US"/>
          </a:p>
        </p:txBody>
      </p:sp>
      <p:sp>
        <p:nvSpPr>
          <p:cNvPr id="14" name="文本框 13"/>
          <p:cNvSpPr txBox="1"/>
          <p:nvPr/>
        </p:nvSpPr>
        <p:spPr>
          <a:xfrm>
            <a:off x="7660640" y="5019040"/>
            <a:ext cx="1164590" cy="835660"/>
          </a:xfrm>
          <a:prstGeom prst="rect">
            <a:avLst/>
          </a:prstGeom>
          <a:noFill/>
          <a:ln w="63500">
            <a:solidFill>
              <a:srgbClr val="00B050"/>
            </a:solidFill>
          </a:ln>
        </p:spPr>
        <p:txBody>
          <a:bodyPr wrap="square" rtlCol="0">
            <a:noAutofit/>
          </a:bodyPr>
          <a:p>
            <a:pPr algn="ctr"/>
            <a:r>
              <a:rPr lang="zh-CN" altLang="en-US" sz="2800">
                <a:ln>
                  <a:solidFill>
                    <a:srgbClr val="00B050"/>
                  </a:solidFill>
                </a:ln>
                <a:solidFill>
                  <a:srgbClr val="00B050"/>
                </a:solidFill>
              </a:rPr>
              <a:t>毕业</a:t>
            </a:r>
            <a:endParaRPr lang="zh-CN" altLang="en-US"/>
          </a:p>
          <a:p>
            <a:pPr algn="ctr"/>
            <a:r>
              <a:rPr lang="zh-CN" altLang="en-US"/>
              <a:t>（</a:t>
            </a:r>
            <a:r>
              <a:rPr lang="zh-CN" altLang="en-US">
                <a:solidFill>
                  <a:srgbClr val="FF0000"/>
                </a:solidFill>
              </a:rPr>
              <a:t>领双证</a:t>
            </a:r>
            <a:r>
              <a:rPr lang="zh-CN" altLang="en-US"/>
              <a:t>）</a:t>
            </a:r>
            <a:endParaRPr lang="zh-CN" altLang="en-US"/>
          </a:p>
        </p:txBody>
      </p:sp>
      <p:grpSp>
        <p:nvGrpSpPr>
          <p:cNvPr id="26" name="组合 25"/>
          <p:cNvGrpSpPr/>
          <p:nvPr/>
        </p:nvGrpSpPr>
        <p:grpSpPr>
          <a:xfrm>
            <a:off x="4206240" y="605790"/>
            <a:ext cx="1234440" cy="368300"/>
            <a:chOff x="6624" y="954"/>
            <a:chExt cx="1944" cy="580"/>
          </a:xfrm>
        </p:grpSpPr>
        <p:cxnSp>
          <p:nvCxnSpPr>
            <p:cNvPr id="18" name="直接箭头连接符 17"/>
            <p:cNvCxnSpPr/>
            <p:nvPr/>
          </p:nvCxnSpPr>
          <p:spPr>
            <a:xfrm>
              <a:off x="6624" y="1528"/>
              <a:ext cx="1944" cy="6"/>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7358" y="954"/>
              <a:ext cx="837" cy="580"/>
            </a:xfrm>
            <a:prstGeom prst="rect">
              <a:avLst/>
            </a:prstGeom>
            <a:noFill/>
          </p:spPr>
          <p:txBody>
            <a:bodyPr wrap="square" rtlCol="0">
              <a:spAutoFit/>
            </a:bodyPr>
            <a:p>
              <a:pPr algn="ctr"/>
              <a:r>
                <a:rPr lang="zh-CN" altLang="en-US">
                  <a:solidFill>
                    <a:srgbClr val="FF0000"/>
                  </a:solidFill>
                </a:rPr>
                <a:t>否</a:t>
              </a:r>
              <a:endParaRPr lang="zh-CN" altLang="en-US">
                <a:solidFill>
                  <a:srgbClr val="FF0000"/>
                </a:solidFill>
              </a:endParaRPr>
            </a:p>
          </p:txBody>
        </p:sp>
      </p:grpSp>
      <p:grpSp>
        <p:nvGrpSpPr>
          <p:cNvPr id="21" name="组合 20"/>
          <p:cNvGrpSpPr/>
          <p:nvPr/>
        </p:nvGrpSpPr>
        <p:grpSpPr>
          <a:xfrm>
            <a:off x="2522220" y="1637665"/>
            <a:ext cx="590550" cy="574040"/>
            <a:chOff x="2563" y="2728"/>
            <a:chExt cx="930" cy="904"/>
          </a:xfrm>
        </p:grpSpPr>
        <p:sp>
          <p:nvSpPr>
            <p:cNvPr id="16" name="文本框 15"/>
            <p:cNvSpPr txBox="1"/>
            <p:nvPr/>
          </p:nvSpPr>
          <p:spPr>
            <a:xfrm>
              <a:off x="2685" y="2779"/>
              <a:ext cx="809" cy="580"/>
            </a:xfrm>
            <a:prstGeom prst="rect">
              <a:avLst/>
            </a:prstGeom>
            <a:noFill/>
          </p:spPr>
          <p:txBody>
            <a:bodyPr wrap="square" rtlCol="0">
              <a:spAutoFit/>
            </a:bodyPr>
            <a:p>
              <a:pPr algn="ct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20" name="直接箭头连接符 19"/>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2" name="矩形 21"/>
          <p:cNvSpPr/>
          <p:nvPr/>
        </p:nvSpPr>
        <p:spPr>
          <a:xfrm>
            <a:off x="846455" y="2245995"/>
            <a:ext cx="2934970" cy="4518025"/>
          </a:xfrm>
          <a:prstGeom prst="rect">
            <a:avLst/>
          </a:prstGeom>
          <a:noFill/>
          <a:ln w="63500">
            <a:solidFill>
              <a:schemeClr val="accent5">
                <a:lumMod val="60000"/>
                <a:lumOff val="40000"/>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3" name="组合 22"/>
          <p:cNvGrpSpPr/>
          <p:nvPr/>
        </p:nvGrpSpPr>
        <p:grpSpPr>
          <a:xfrm>
            <a:off x="2533015" y="3124200"/>
            <a:ext cx="737235" cy="574040"/>
            <a:chOff x="2563" y="2728"/>
            <a:chExt cx="1161" cy="904"/>
          </a:xfrm>
        </p:grpSpPr>
        <p:sp>
          <p:nvSpPr>
            <p:cNvPr id="24" name="文本框 23"/>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25" name="直接箭头连接符 2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30" name="组合 29"/>
          <p:cNvGrpSpPr/>
          <p:nvPr/>
        </p:nvGrpSpPr>
        <p:grpSpPr>
          <a:xfrm>
            <a:off x="2543810" y="4171315"/>
            <a:ext cx="737235" cy="574040"/>
            <a:chOff x="2563" y="2728"/>
            <a:chExt cx="1161" cy="904"/>
          </a:xfrm>
        </p:grpSpPr>
        <p:sp>
          <p:nvSpPr>
            <p:cNvPr id="31" name="文本框 30"/>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2" name="直接箭头连接符 31"/>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41" name="组合 40"/>
          <p:cNvGrpSpPr/>
          <p:nvPr/>
        </p:nvGrpSpPr>
        <p:grpSpPr>
          <a:xfrm>
            <a:off x="3371555" y="1247458"/>
            <a:ext cx="2599668" cy="1424305"/>
            <a:chOff x="5275" y="1965"/>
            <a:chExt cx="4095" cy="2243"/>
          </a:xfrm>
        </p:grpSpPr>
        <p:cxnSp>
          <p:nvCxnSpPr>
            <p:cNvPr id="28" name="直接箭头连接符 27"/>
            <p:cNvCxnSpPr/>
            <p:nvPr/>
          </p:nvCxnSpPr>
          <p:spPr>
            <a:xfrm flipH="1" flipV="1">
              <a:off x="9363" y="1965"/>
              <a:ext cx="7" cy="2243"/>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flipV="1">
              <a:off x="5275" y="4158"/>
              <a:ext cx="4045" cy="3"/>
            </a:xfrm>
            <a:prstGeom prst="line">
              <a:avLst/>
            </a:prstGeom>
            <a:ln w="63500">
              <a:solidFill>
                <a:srgbClr val="FF0000"/>
              </a:solidFill>
            </a:ln>
          </p:spPr>
          <p:style>
            <a:lnRef idx="2">
              <a:schemeClr val="accent1"/>
            </a:lnRef>
            <a:fillRef idx="0">
              <a:srgbClr val="FFFFFF"/>
            </a:fillRef>
            <a:effectRef idx="0">
              <a:srgbClr val="FFFFFF"/>
            </a:effectRef>
            <a:fontRef idx="minor">
              <a:schemeClr val="tx1"/>
            </a:fontRef>
          </p:style>
        </p:cxnSp>
      </p:grpSp>
      <p:sp>
        <p:nvSpPr>
          <p:cNvPr id="42" name="文本框 41"/>
          <p:cNvSpPr txBox="1"/>
          <p:nvPr/>
        </p:nvSpPr>
        <p:spPr>
          <a:xfrm>
            <a:off x="4102100" y="22205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grpSp>
        <p:nvGrpSpPr>
          <p:cNvPr id="47" name="组合 46"/>
          <p:cNvGrpSpPr/>
          <p:nvPr/>
        </p:nvGrpSpPr>
        <p:grpSpPr>
          <a:xfrm>
            <a:off x="3145522" y="2667000"/>
            <a:ext cx="2075018" cy="3815715"/>
            <a:chOff x="3442" y="4174"/>
            <a:chExt cx="3267" cy="6009"/>
          </a:xfrm>
        </p:grpSpPr>
        <p:cxnSp>
          <p:nvCxnSpPr>
            <p:cNvPr id="43" name="直接箭头连接符 42"/>
            <p:cNvCxnSpPr/>
            <p:nvPr/>
          </p:nvCxnSpPr>
          <p:spPr>
            <a:xfrm flipH="1" flipV="1">
              <a:off x="6645" y="4174"/>
              <a:ext cx="28" cy="600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4" name="直接箭头连接符 43"/>
            <p:cNvCxnSpPr/>
            <p:nvPr/>
          </p:nvCxnSpPr>
          <p:spPr>
            <a:xfrm flipH="1">
              <a:off x="3857" y="6148"/>
              <a:ext cx="2786" cy="4"/>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5" name="直接箭头连接符 44"/>
            <p:cNvCxnSpPr/>
            <p:nvPr/>
          </p:nvCxnSpPr>
          <p:spPr>
            <a:xfrm flipH="1" flipV="1">
              <a:off x="3585" y="8112"/>
              <a:ext cx="3098" cy="26"/>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6" name="直接箭头连接符 45"/>
            <p:cNvCxnSpPr/>
            <p:nvPr/>
          </p:nvCxnSpPr>
          <p:spPr>
            <a:xfrm flipH="1">
              <a:off x="3442" y="10163"/>
              <a:ext cx="3267" cy="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grpSp>
      <p:grpSp>
        <p:nvGrpSpPr>
          <p:cNvPr id="49" name="组合 48"/>
          <p:cNvGrpSpPr/>
          <p:nvPr/>
        </p:nvGrpSpPr>
        <p:grpSpPr>
          <a:xfrm>
            <a:off x="3131820" y="5462270"/>
            <a:ext cx="3161665" cy="1157253"/>
            <a:chOff x="3091" y="8185"/>
            <a:chExt cx="4979" cy="1822"/>
          </a:xfrm>
        </p:grpSpPr>
        <p:grpSp>
          <p:nvGrpSpPr>
            <p:cNvPr id="36" name="组合 35"/>
            <p:cNvGrpSpPr/>
            <p:nvPr/>
          </p:nvGrpSpPr>
          <p:grpSpPr>
            <a:xfrm rot="16200000">
              <a:off x="5102" y="7056"/>
              <a:ext cx="940" cy="4963"/>
              <a:chOff x="2706" y="527"/>
              <a:chExt cx="989" cy="4963"/>
            </a:xfrm>
          </p:grpSpPr>
          <p:sp>
            <p:nvSpPr>
              <p:cNvPr id="37" name="文本框 36"/>
              <p:cNvSpPr txBox="1"/>
              <p:nvPr/>
            </p:nvSpPr>
            <p:spPr>
              <a:xfrm rot="5400000">
                <a:off x="2784" y="4553"/>
                <a:ext cx="1211" cy="61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8" name="直接箭头连接符 37"/>
              <p:cNvCxnSpPr/>
              <p:nvPr/>
            </p:nvCxnSpPr>
            <p:spPr>
              <a:xfrm flipH="1">
                <a:off x="2706" y="527"/>
                <a:ext cx="36" cy="4963"/>
              </a:xfrm>
              <a:prstGeom prst="straightConnector1">
                <a:avLst/>
              </a:prstGeom>
              <a:ln w="63500">
                <a:solidFill>
                  <a:srgbClr val="00B050"/>
                </a:solidFill>
                <a:tailEnd type="none"/>
              </a:ln>
            </p:spPr>
            <p:style>
              <a:lnRef idx="2">
                <a:schemeClr val="accent1"/>
              </a:lnRef>
              <a:fillRef idx="0">
                <a:srgbClr val="FFFFFF"/>
              </a:fillRef>
              <a:effectRef idx="0">
                <a:srgbClr val="FFFFFF"/>
              </a:effectRef>
              <a:fontRef idx="minor">
                <a:schemeClr val="tx1"/>
              </a:fontRef>
            </p:style>
          </p:cxnSp>
        </p:grpSp>
        <p:cxnSp>
          <p:nvCxnSpPr>
            <p:cNvPr id="48" name="直接箭头连接符 47"/>
            <p:cNvCxnSpPr/>
            <p:nvPr/>
          </p:nvCxnSpPr>
          <p:spPr>
            <a:xfrm flipH="1" flipV="1">
              <a:off x="8058" y="8185"/>
              <a:ext cx="12" cy="181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0" name="组合 49"/>
          <p:cNvGrpSpPr/>
          <p:nvPr/>
        </p:nvGrpSpPr>
        <p:grpSpPr>
          <a:xfrm rot="16200000">
            <a:off x="6998653" y="3302953"/>
            <a:ext cx="478155" cy="585470"/>
            <a:chOff x="2563" y="2728"/>
            <a:chExt cx="753" cy="922"/>
          </a:xfrm>
        </p:grpSpPr>
        <p:sp>
          <p:nvSpPr>
            <p:cNvPr id="51" name="文本框 50"/>
            <p:cNvSpPr txBox="1"/>
            <p:nvPr/>
          </p:nvSpPr>
          <p:spPr>
            <a:xfrm rot="5400000">
              <a:off x="2621" y="2955"/>
              <a:ext cx="809" cy="580"/>
            </a:xfrm>
            <a:prstGeom prst="rect">
              <a:avLst/>
            </a:prstGeom>
            <a:noFill/>
            <a:ln>
              <a:noFill/>
            </a:ln>
          </p:spPr>
          <p:txBody>
            <a:bodyPr wrap="square" rtlCol="0">
              <a:spAutoFit/>
            </a:bodyPr>
            <a:p>
              <a:pPr algn="ctr"/>
              <a:r>
                <a:rPr lang="zh-CN" altLang="en-US">
                  <a:ln w="28575" cmpd="sng">
                    <a:noFill/>
                    <a:prstDash val="solid"/>
                  </a:ln>
                  <a:solidFill>
                    <a:srgbClr val="FF0000"/>
                  </a:solidFill>
                </a:rPr>
                <a:t>否</a:t>
              </a:r>
              <a:endParaRPr lang="zh-CN" altLang="en-US">
                <a:ln w="28575" cmpd="sng">
                  <a:noFill/>
                  <a:prstDash val="solid"/>
                </a:ln>
                <a:solidFill>
                  <a:srgbClr val="FF0000"/>
                </a:solidFill>
              </a:endParaRPr>
            </a:p>
          </p:txBody>
        </p:sp>
        <p:cxnSp>
          <p:nvCxnSpPr>
            <p:cNvPr id="52" name="直接箭头连接符 51"/>
            <p:cNvCxnSpPr/>
            <p:nvPr/>
          </p:nvCxnSpPr>
          <p:spPr>
            <a:xfrm>
              <a:off x="2563" y="2728"/>
              <a:ext cx="17" cy="904"/>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grpSp>
      <p:grpSp>
        <p:nvGrpSpPr>
          <p:cNvPr id="53" name="组合 52"/>
          <p:cNvGrpSpPr/>
          <p:nvPr/>
        </p:nvGrpSpPr>
        <p:grpSpPr>
          <a:xfrm rot="16200000">
            <a:off x="7031673" y="4788853"/>
            <a:ext cx="478155" cy="585470"/>
            <a:chOff x="2563" y="2728"/>
            <a:chExt cx="753" cy="922"/>
          </a:xfrm>
        </p:grpSpPr>
        <p:sp>
          <p:nvSpPr>
            <p:cNvPr id="54" name="文本框 53"/>
            <p:cNvSpPr txBox="1"/>
            <p:nvPr/>
          </p:nvSpPr>
          <p:spPr>
            <a:xfrm rot="5400000">
              <a:off x="2621" y="2955"/>
              <a:ext cx="809" cy="580"/>
            </a:xfrm>
            <a:prstGeom prst="rect">
              <a:avLst/>
            </a:prstGeom>
            <a:noFill/>
          </p:spPr>
          <p:txBody>
            <a:bodyPr wrap="square" rtlCol="0">
              <a:spAutoFit/>
            </a:bodyPr>
            <a:p>
              <a:pPr algn="ctr">
                <a:buClrTx/>
                <a:buSzTx/>
                <a:buFontTx/>
              </a:pP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55" name="直接箭头连接符 5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6" name="组合 55"/>
          <p:cNvGrpSpPr/>
          <p:nvPr/>
        </p:nvGrpSpPr>
        <p:grpSpPr>
          <a:xfrm>
            <a:off x="2555875" y="5558155"/>
            <a:ext cx="737235" cy="574040"/>
            <a:chOff x="2563" y="2728"/>
            <a:chExt cx="1161" cy="904"/>
          </a:xfrm>
        </p:grpSpPr>
        <p:sp>
          <p:nvSpPr>
            <p:cNvPr id="57" name="文本框 56"/>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58" name="直接箭头连接符 57"/>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3892550" y="34651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3" name="文本框 2"/>
          <p:cNvSpPr txBox="1"/>
          <p:nvPr/>
        </p:nvSpPr>
        <p:spPr>
          <a:xfrm>
            <a:off x="3892550" y="47097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15" name="文本框 14"/>
          <p:cNvSpPr txBox="1"/>
          <p:nvPr/>
        </p:nvSpPr>
        <p:spPr>
          <a:xfrm>
            <a:off x="3875405" y="602297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cxnSp>
        <p:nvCxnSpPr>
          <p:cNvPr id="29" name="直接箭头连接符 28"/>
          <p:cNvCxnSpPr/>
          <p:nvPr/>
        </p:nvCxnSpPr>
        <p:spPr>
          <a:xfrm flipH="1">
            <a:off x="4211638" y="1117918"/>
            <a:ext cx="1158875" cy="7620"/>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3"/>
          <p:cNvSpPr>
            <a:spLocks noGrp="1"/>
          </p:cNvSpPr>
          <p:nvPr>
            <p:custDataLst>
              <p:tags r:id="rId1"/>
            </p:custDataLst>
          </p:nvPr>
        </p:nvSpPr>
        <p:spPr>
          <a:xfrm>
            <a:off x="457200" y="188913"/>
            <a:ext cx="6130925" cy="1143000"/>
          </a:xfrm>
          <a:prstGeom prst="rect">
            <a:avLst/>
          </a:prstGeom>
          <a:noFill/>
          <a:ln w="9525">
            <a:noFill/>
          </a:ln>
        </p:spPr>
        <p:txBody>
          <a:bodyPr anchor="ctr" anchorCtr="0"/>
          <a:p>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学分：</a:t>
            </a:r>
            <a:r>
              <a:rPr lang="zh-CN" altLang="en-US" sz="3200" b="1" dirty="0">
                <a:solidFill>
                  <a:srgbClr val="FF0000"/>
                </a:solidFill>
                <a:latin typeface="微软雅黑" panose="020B0503020204020204" pitchFamily="34" charset="-122"/>
                <a:ea typeface="微软雅黑" panose="020B0503020204020204" pitchFamily="34" charset="-122"/>
              </a:rPr>
              <a:t>学术报告</a:t>
            </a:r>
            <a:r>
              <a:rPr lang="en-US" altLang="zh-CN" sz="3200" b="1" dirty="0">
                <a:solidFill>
                  <a:srgbClr val="FF0000"/>
                </a:solidFill>
                <a:latin typeface="微软雅黑" panose="020B0503020204020204" pitchFamily="34" charset="-122"/>
                <a:ea typeface="微软雅黑" panose="020B0503020204020204" pitchFamily="34" charset="-122"/>
              </a:rPr>
              <a:t>&amp;</a:t>
            </a:r>
            <a:r>
              <a:rPr lang="zh-CN" altLang="en-US" sz="3200" b="1" dirty="0">
                <a:solidFill>
                  <a:srgbClr val="FF0000"/>
                </a:solidFill>
                <a:latin typeface="微软雅黑" panose="020B0503020204020204" pitchFamily="34" charset="-122"/>
                <a:ea typeface="微软雅黑" panose="020B0503020204020204" pitchFamily="34" charset="-122"/>
              </a:rPr>
              <a:t>社会实践：</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80898" name="Picture 4"/>
          <p:cNvPicPr>
            <a:picLocks noChangeAspect="1"/>
          </p:cNvPicPr>
          <p:nvPr>
            <p:custDataLst>
              <p:tags r:id="rId2"/>
            </p:custDataLst>
          </p:nvPr>
        </p:nvPicPr>
        <p:blipFill>
          <a:blip r:embed="rId3"/>
          <a:stretch>
            <a:fillRect/>
          </a:stretch>
        </p:blipFill>
        <p:spPr>
          <a:xfrm>
            <a:off x="683895" y="1268730"/>
            <a:ext cx="7556500" cy="2578100"/>
          </a:xfrm>
          <a:prstGeom prst="rect">
            <a:avLst/>
          </a:prstGeom>
          <a:noFill/>
          <a:ln w="9525">
            <a:noFill/>
          </a:ln>
        </p:spPr>
      </p:pic>
      <p:sp>
        <p:nvSpPr>
          <p:cNvPr id="24581" name="Text Box 5"/>
          <p:cNvSpPr txBox="1">
            <a:spLocks noChangeArrowheads="1"/>
          </p:cNvSpPr>
          <p:nvPr>
            <p:custDataLst>
              <p:tags r:id="rId4"/>
            </p:custDataLst>
          </p:nvPr>
        </p:nvSpPr>
        <p:spPr bwMode="auto">
          <a:xfrm>
            <a:off x="395605" y="4364990"/>
            <a:ext cx="8291513" cy="22453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每次0.5个学分，总学分</a:t>
            </a:r>
            <a:r>
              <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学分，根据情况酌情填写：</a:t>
            </a:r>
            <a:endPar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组会、学术会议、五四青年交流会、党团活动、研会活动等</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。学术报告至少</a:t>
            </a:r>
            <a:r>
              <a:rPr kumimoji="0" lang="en-US" altLang="zh-CN"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次，社会实践至少</a:t>
            </a:r>
            <a:r>
              <a:rPr kumimoji="0" lang="en-US" altLang="zh-CN"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次。尽量多写一些。</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最后记得</a:t>
            </a: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提交审核</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3"/>
          <p:cNvSpPr>
            <a:spLocks noGrp="1"/>
          </p:cNvSpPr>
          <p:nvPr>
            <p:custDataLst>
              <p:tags r:id="rId1"/>
            </p:custDataLst>
          </p:nvPr>
        </p:nvSpPr>
        <p:spPr>
          <a:xfrm>
            <a:off x="457200" y="188913"/>
            <a:ext cx="6130925" cy="1143000"/>
          </a:xfrm>
          <a:prstGeom prst="rect">
            <a:avLst/>
          </a:prstGeom>
          <a:noFill/>
          <a:ln w="9525">
            <a:noFill/>
          </a:ln>
        </p:spPr>
        <p:txBody>
          <a:bodyPr anchor="ctr" anchorCtr="0"/>
          <a:p>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学分：</a:t>
            </a:r>
            <a:r>
              <a:rPr lang="zh-CN" altLang="en-US" sz="3200" b="1" dirty="0">
                <a:solidFill>
                  <a:srgbClr val="FF0000"/>
                </a:solidFill>
                <a:latin typeface="微软雅黑" panose="020B0503020204020204" pitchFamily="34" charset="-122"/>
                <a:ea typeface="微软雅黑" panose="020B0503020204020204" pitchFamily="34" charset="-122"/>
              </a:rPr>
              <a:t>学术报告</a:t>
            </a:r>
            <a:r>
              <a:rPr lang="en-US" altLang="zh-CN" sz="3200" b="1" dirty="0">
                <a:solidFill>
                  <a:srgbClr val="FF0000"/>
                </a:solidFill>
                <a:latin typeface="微软雅黑" panose="020B0503020204020204" pitchFamily="34" charset="-122"/>
                <a:ea typeface="微软雅黑" panose="020B0503020204020204" pitchFamily="34" charset="-122"/>
              </a:rPr>
              <a:t>&amp;</a:t>
            </a:r>
            <a:r>
              <a:rPr lang="zh-CN" altLang="en-US" sz="3200" b="1" dirty="0">
                <a:solidFill>
                  <a:srgbClr val="FF0000"/>
                </a:solidFill>
                <a:latin typeface="微软雅黑" panose="020B0503020204020204" pitchFamily="34" charset="-122"/>
                <a:ea typeface="微软雅黑" panose="020B0503020204020204" pitchFamily="34" charset="-122"/>
              </a:rPr>
              <a:t>社会实践：</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403350" y="1412875"/>
            <a:ext cx="5457825" cy="2990850"/>
          </a:xfrm>
          <a:prstGeom prst="rect">
            <a:avLst/>
          </a:prstGeom>
        </p:spPr>
      </p:pic>
      <p:sp>
        <p:nvSpPr>
          <p:cNvPr id="3" name="文本框 2"/>
          <p:cNvSpPr txBox="1"/>
          <p:nvPr/>
        </p:nvSpPr>
        <p:spPr>
          <a:xfrm>
            <a:off x="1403350" y="5013325"/>
            <a:ext cx="5216525" cy="368300"/>
          </a:xfrm>
          <a:prstGeom prst="rect">
            <a:avLst/>
          </a:prstGeom>
          <a:noFill/>
        </p:spPr>
        <p:txBody>
          <a:bodyPr wrap="square" rtlCol="0" anchor="t">
            <a:spAutoFit/>
          </a:bodyPr>
          <a:p>
            <a:r>
              <a:rPr lang="zh-CN" altLang="en-US"/>
              <a:t>http://lab.semi.ac.cn/swgk/channels/688.asp</a:t>
            </a:r>
            <a:endParaRPr lang="zh-CN" altLang="en-US"/>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p:custDataLst>
              <p:tags r:id="rId1"/>
            </p:custDataLst>
          </p:nvPr>
        </p:nvSpPr>
        <p:spPr>
          <a:xfrm>
            <a:off x="250825" y="952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论文</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上传：</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59" name="Text Box 3"/>
          <p:cNvSpPr txBox="1">
            <a:spLocks noChangeArrowheads="1"/>
          </p:cNvSpPr>
          <p:nvPr>
            <p:custDataLst>
              <p:tags r:id="rId2"/>
            </p:custDataLst>
          </p:nvPr>
        </p:nvSpPr>
        <p:spPr bwMode="auto">
          <a:xfrm>
            <a:off x="323850" y="3573463"/>
            <a:ext cx="8653463" cy="2030095"/>
          </a:xfrm>
          <a:prstGeom prst="rect">
            <a:avLst/>
          </a:prstGeom>
          <a:noFill/>
          <a:ln w="9525">
            <a:solidFill>
              <a:srgbClr val="FFC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accent6"/>
                </a:solidFill>
                <a:effectLst>
                  <a:outerShdw blurRad="38100" dist="25400" dir="5400000" algn="ctr" rotWithShape="0">
                    <a:srgbClr val="6E747A">
                      <a:alpha val="43000"/>
                    </a:srgbClr>
                  </a:outerShdw>
                </a:effectLst>
                <a:uLnTx/>
                <a:uFillTx/>
                <a:latin typeface="Arial" panose="020B0604020202020204" pitchFamily="34" charset="0"/>
                <a:ea typeface="宋体" panose="02010600030101010101" pitchFamily="2" charset="-122"/>
                <a:cs typeface="Arial" panose="020B0604020202020204" pitchFamily="34" charset="0"/>
              </a:rPr>
              <a:t>论文选项卡</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下，</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左侧的导航栏包括了“必修环节”和“论文答辩”的工作。</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选择每一项，</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先按要求“撰写”再“请求指导”</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，相关信息就发送给了导师。</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只有导师通过审核，人事教育处才能看到每位申请人的信息，然后指定考核秘书。</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角色：</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答辩秘书，同学担任，论文评阅中，维护评阅人信息，评阅意见。</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论文答辩中，维护答辩委员信息，答辩决议。</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1443" name="Picture 4"/>
          <p:cNvPicPr>
            <a:picLocks noChangeAspect="1"/>
          </p:cNvPicPr>
          <p:nvPr>
            <p:custDataLst>
              <p:tags r:id="rId3"/>
            </p:custDataLst>
          </p:nvPr>
        </p:nvPicPr>
        <p:blipFill>
          <a:blip r:embed="rId4"/>
          <a:stretch>
            <a:fillRect/>
          </a:stretch>
        </p:blipFill>
        <p:spPr>
          <a:xfrm>
            <a:off x="428625" y="1238250"/>
            <a:ext cx="7791450" cy="2095500"/>
          </a:xfrm>
          <a:prstGeom prst="rect">
            <a:avLst/>
          </a:prstGeom>
          <a:noFill/>
          <a:ln w="9525">
            <a:noFill/>
          </a:ln>
        </p:spPr>
      </p:pic>
      <p:sp>
        <p:nvSpPr>
          <p:cNvPr id="61444" name="Rectangle 5"/>
          <p:cNvSpPr/>
          <p:nvPr>
            <p:custDataLst>
              <p:tags r:id="rId5"/>
            </p:custDataLst>
          </p:nvPr>
        </p:nvSpPr>
        <p:spPr>
          <a:xfrm>
            <a:off x="428625" y="2081213"/>
            <a:ext cx="1225550" cy="1008062"/>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61445" name="Rectangle 6"/>
          <p:cNvSpPr/>
          <p:nvPr>
            <p:custDataLst>
              <p:tags r:id="rId6"/>
            </p:custDataLst>
          </p:nvPr>
        </p:nvSpPr>
        <p:spPr>
          <a:xfrm>
            <a:off x="4391025" y="2163763"/>
            <a:ext cx="865188" cy="217487"/>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5" name="Picture 3"/>
          <p:cNvPicPr>
            <a:picLocks noGrp="1" noChangeAspect="1"/>
          </p:cNvPicPr>
          <p:nvPr>
            <p:ph idx="1"/>
            <p:custDataLst>
              <p:tags r:id="rId1"/>
            </p:custDataLst>
          </p:nvPr>
        </p:nvPicPr>
        <p:blipFill>
          <a:blip r:embed="rId2"/>
          <a:stretch>
            <a:fillRect/>
          </a:stretch>
        </p:blipFill>
        <p:spPr>
          <a:xfrm>
            <a:off x="457200" y="1508125"/>
            <a:ext cx="8510588" cy="2022475"/>
          </a:xfrm>
        </p:spPr>
      </p:pic>
      <p:sp>
        <p:nvSpPr>
          <p:cNvPr id="62466" name="Rectangle 4"/>
          <p:cNvSpPr>
            <a:spLocks noGrp="1"/>
          </p:cNvSpPr>
          <p:nvPr>
            <p:custDataLst>
              <p:tags r:id="rId3"/>
            </p:custDataLst>
          </p:nvPr>
        </p:nvSpPr>
        <p:spPr>
          <a:xfrm>
            <a:off x="457200" y="188913"/>
            <a:ext cx="4914900" cy="1143000"/>
          </a:xfrm>
          <a:prstGeom prst="rect">
            <a:avLst/>
          </a:prstGeom>
          <a:noFill/>
          <a:ln w="9525">
            <a:noFill/>
          </a:ln>
        </p:spPr>
        <p:txBody>
          <a:bodyPr anchor="ctr" anchorCtr="0"/>
          <a:p>
            <a:r>
              <a:rPr lang="zh-CN" altLang="en-US" sz="3600" b="1" dirty="0">
                <a:solidFill>
                  <a:srgbClr val="FF0000"/>
                </a:solidFill>
                <a:latin typeface="微软雅黑" panose="020B0503020204020204" pitchFamily="34" charset="-122"/>
                <a:ea typeface="微软雅黑" panose="020B0503020204020204" pitchFamily="34" charset="-122"/>
              </a:rPr>
              <a:t>5</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成果</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 name="Text Box 5"/>
          <p:cNvSpPr txBox="1"/>
          <p:nvPr>
            <p:custDataLst>
              <p:tags r:id="rId4"/>
            </p:custDataLst>
          </p:nvPr>
        </p:nvSpPr>
        <p:spPr>
          <a:xfrm>
            <a:off x="457200" y="3884930"/>
            <a:ext cx="8348345" cy="236855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s-ES"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文章专利要求</a:t>
            </a:r>
            <a:r>
              <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1</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）参见</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中国科学院半导体研究所研究生申请授予学位的相关规定</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《中国科学院半导体研究所关于对研究生申请授予学位科研成果进</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行说明的通知》</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2</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）仅填写上传有效申请学位信息（一作、</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SEP</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导师一作申请人二作）</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3</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填写够申请学位的成果数量即可，不是评奖，不要多</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填写。</a:t>
            </a:r>
            <a:endParaRPr kumimoji="0" lang="zh-CN" altLang="en-US" sz="20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sym typeface="+mn-ea"/>
            </a:endParaRPr>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图片 1"/>
          <p:cNvPicPr>
            <a:picLocks noChangeAspect="1"/>
          </p:cNvPicPr>
          <p:nvPr>
            <p:custDataLst>
              <p:tags r:id="rId1"/>
            </p:custDataLst>
          </p:nvPr>
        </p:nvPicPr>
        <p:blipFill>
          <a:blip r:embed="rId2"/>
          <a:stretch>
            <a:fillRect/>
          </a:stretch>
        </p:blipFill>
        <p:spPr>
          <a:xfrm>
            <a:off x="144780" y="188595"/>
            <a:ext cx="8738870" cy="5176520"/>
          </a:xfrm>
          <a:prstGeom prst="rect">
            <a:avLst/>
          </a:prstGeom>
          <a:noFill/>
          <a:ln w="9525">
            <a:noFill/>
          </a:ln>
        </p:spPr>
      </p:pic>
      <p:sp>
        <p:nvSpPr>
          <p:cNvPr id="63491" name="Rectangle 6"/>
          <p:cNvSpPr/>
          <p:nvPr>
            <p:custDataLst>
              <p:tags r:id="rId3"/>
            </p:custDataLst>
          </p:nvPr>
        </p:nvSpPr>
        <p:spPr>
          <a:xfrm>
            <a:off x="6803708" y="1700848"/>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2" name="文本框 3"/>
          <p:cNvSpPr txBox="1"/>
          <p:nvPr>
            <p:custDataLst>
              <p:tags r:id="rId4"/>
            </p:custDataLst>
          </p:nvPr>
        </p:nvSpPr>
        <p:spPr>
          <a:xfrm>
            <a:off x="1042988" y="5364798"/>
            <a:ext cx="7029450" cy="583565"/>
          </a:xfrm>
          <a:prstGeom prst="rect">
            <a:avLst/>
          </a:prstGeom>
          <a:noFill/>
          <a:ln w="9525">
            <a:noFill/>
          </a:ln>
        </p:spPr>
        <p:txBody>
          <a:bodyPr>
            <a:spAutoFit/>
          </a:bodyPr>
          <a:lstStyle/>
          <a:p>
            <a:pPr marR="0" defTabSz="914400">
              <a:buClrTx/>
              <a:buSzTx/>
              <a:buFontTx/>
              <a:buNone/>
              <a:defRPr/>
            </a:pPr>
            <a:r>
              <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所有字段均需填写，无论是否必填项</a:t>
            </a:r>
            <a:r>
              <a:rPr kumimoji="0" lang="en-US" altLang="zh-CN"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a:t>
            </a:r>
            <a:endPar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3" name="五角星 1"/>
          <p:cNvSpPr/>
          <p:nvPr>
            <p:custDataLst>
              <p:tags r:id="rId5"/>
            </p:custDataLst>
          </p:nvPr>
        </p:nvSpPr>
        <p:spPr>
          <a:xfrm>
            <a:off x="683260" y="5364798"/>
            <a:ext cx="431800" cy="504825"/>
          </a:xfrm>
          <a:prstGeom prst="star5">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4"/>
          <p:cNvSpPr txBox="1"/>
          <p:nvPr/>
        </p:nvSpPr>
        <p:spPr>
          <a:xfrm>
            <a:off x="827405" y="5869940"/>
            <a:ext cx="7990840" cy="1076325"/>
          </a:xfrm>
          <a:prstGeom prst="rect">
            <a:avLst/>
          </a:prstGeom>
          <a:noFill/>
        </p:spPr>
        <p:txBody>
          <a:bodyPr wrap="square" rtlCol="0" anchor="t">
            <a:spAutoFit/>
          </a:bodyPr>
          <a:p>
            <a:pPr marR="0" defTabSz="914400">
              <a:buClrTx/>
              <a:buSzTx/>
              <a:buFontTx/>
              <a:buNone/>
              <a:defRPr/>
            </a:pPr>
            <a:r>
              <a:rPr lang="zh-CN" altLang="en-US" sz="3200" b="1">
                <a:effectLst>
                  <a:outerShdw blurRad="38100" dist="19050" dir="2700000" algn="tl" rotWithShape="0">
                    <a:schemeClr val="dk1">
                      <a:alpha val="40000"/>
                    </a:schemeClr>
                  </a:outerShdw>
                </a:effectLst>
                <a:sym typeface="+mn-ea"/>
              </a:rPr>
              <a:t>作者列表处：</a:t>
            </a:r>
            <a:r>
              <a:rPr lang="zh-CN" altLang="en-US" sz="3200" b="1">
                <a:solidFill>
                  <a:srgbClr val="FF0000"/>
                </a:solidFill>
                <a:effectLst>
                  <a:outerShdw blurRad="38100" dist="19050" dir="2700000" algn="tl" rotWithShape="0">
                    <a:schemeClr val="dk1">
                      <a:alpha val="40000"/>
                    </a:schemeClr>
                  </a:outerShdw>
                </a:effectLst>
                <a:sym typeface="+mn-ea"/>
              </a:rPr>
              <a:t>作者姓名不可以缩写</a:t>
            </a:r>
            <a:r>
              <a:rPr lang="zh-CN" altLang="en-US" sz="3200" b="1">
                <a:effectLst>
                  <a:outerShdw blurRad="38100" dist="19050" dir="2700000" algn="tl" rotWithShape="0">
                    <a:schemeClr val="dk1">
                      <a:alpha val="40000"/>
                    </a:schemeClr>
                  </a:outerShdw>
                </a:effectLst>
                <a:sym typeface="+mn-ea"/>
              </a:rPr>
              <a:t>。</a:t>
            </a:r>
            <a:endParaRPr lang="zh-CN" altLang="en-US" sz="3200" b="1">
              <a:effectLst>
                <a:outerShdw blurRad="38100" dist="19050" dir="2700000" algn="tl" rotWithShape="0">
                  <a:schemeClr val="dk1">
                    <a:alpha val="40000"/>
                  </a:schemeClr>
                </a:outerShdw>
              </a:effectLst>
              <a:sym typeface="+mn-ea"/>
            </a:endParaRPr>
          </a:p>
          <a:p>
            <a:pPr marR="0" defTabSz="914400">
              <a:buClrTx/>
              <a:buSzTx/>
              <a:buFontTx/>
              <a:buNone/>
              <a:defRPr/>
            </a:pPr>
            <a:r>
              <a:rPr lang="zh-CN" altLang="en-US" sz="3200" b="1">
                <a:effectLst>
                  <a:outerShdw blurRad="38100" dist="19050" dir="2700000" algn="tl" rotWithShape="0">
                    <a:schemeClr val="dk1">
                      <a:alpha val="40000"/>
                    </a:schemeClr>
                  </a:outerShdw>
                </a:effectLst>
                <a:sym typeface="+mn-ea"/>
              </a:rPr>
              <a:t>备注处：填写</a:t>
            </a:r>
            <a:r>
              <a:rPr lang="zh-CN" altLang="en-US" sz="3200" b="1">
                <a:solidFill>
                  <a:srgbClr val="FF0000"/>
                </a:solidFill>
                <a:effectLst>
                  <a:outerShdw blurRad="38100" dist="19050" dir="2700000" algn="tl" rotWithShape="0">
                    <a:schemeClr val="dk1">
                      <a:alpha val="40000"/>
                    </a:schemeClr>
                  </a:outerShdw>
                </a:effectLst>
                <a:sym typeface="+mn-ea"/>
              </a:rPr>
              <a:t>DOI</a:t>
            </a:r>
            <a:r>
              <a:rPr lang="zh-CN" altLang="en-US" sz="3200" b="1">
                <a:effectLst>
                  <a:outerShdw blurRad="38100" dist="19050" dir="2700000" algn="tl" rotWithShape="0">
                    <a:schemeClr val="dk1">
                      <a:alpha val="40000"/>
                    </a:schemeClr>
                  </a:outerShdw>
                </a:effectLst>
                <a:sym typeface="+mn-ea"/>
              </a:rPr>
              <a:t>号</a:t>
            </a:r>
            <a:endParaRPr lang="zh-CN" altLang="en-US" sz="3200" b="1">
              <a:effectLst>
                <a:outerShdw blurRad="38100" dist="19050" dir="2700000" algn="tl" rotWithShape="0">
                  <a:schemeClr val="dk1">
                    <a:alpha val="40000"/>
                  </a:schemeClr>
                </a:outerShdw>
              </a:effectLst>
              <a:sym typeface="+mn-ea"/>
            </a:endParaRPr>
          </a:p>
        </p:txBody>
      </p:sp>
      <p:sp>
        <p:nvSpPr>
          <p:cNvPr id="4" name="Rectangle 6"/>
          <p:cNvSpPr/>
          <p:nvPr>
            <p:custDataLst>
              <p:tags r:id="rId6"/>
            </p:custDataLst>
          </p:nvPr>
        </p:nvSpPr>
        <p:spPr>
          <a:xfrm>
            <a:off x="1403033" y="3861118"/>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r>
              <a:rPr lang="en-US" altLang="zh-CN" dirty="0">
                <a:solidFill>
                  <a:srgbClr val="00B050"/>
                </a:solidFill>
                <a:latin typeface="Arial" panose="020B0604020202020204" pitchFamily="34" charset="0"/>
                <a:ea typeface="Arial" panose="020B0604020202020204" pitchFamily="34" charset="0"/>
              </a:rPr>
              <a:t>DOI</a:t>
            </a:r>
            <a:r>
              <a:rPr lang="zh-CN" altLang="en-US" dirty="0">
                <a:solidFill>
                  <a:srgbClr val="00B050"/>
                </a:solidFill>
                <a:latin typeface="Arial" panose="020B0604020202020204" pitchFamily="34" charset="0"/>
                <a:ea typeface="Arial" panose="020B0604020202020204" pitchFamily="34" charset="0"/>
              </a:rPr>
              <a:t>号码</a:t>
            </a:r>
            <a:endParaRPr lang="zh-CN" altLang="en-US" dirty="0">
              <a:solidFill>
                <a:srgbClr val="00B050"/>
              </a:solidFill>
              <a:latin typeface="Arial" panose="020B0604020202020204" pitchFamily="34" charset="0"/>
              <a:ea typeface="Arial" panose="020B0604020202020204" pitchFamily="34" charset="0"/>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33178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28674" name="图片 2"/>
          <p:cNvPicPr>
            <a:picLocks noChangeAspect="1"/>
          </p:cNvPicPr>
          <p:nvPr>
            <p:custDataLst>
              <p:tags r:id="rId2"/>
            </p:custDataLst>
          </p:nvPr>
        </p:nvPicPr>
        <p:blipFill>
          <a:blip r:embed="rId3"/>
          <a:srcRect l="22786" t="18056" r="44812" b="8740"/>
          <a:stretch>
            <a:fillRect/>
          </a:stretch>
        </p:blipFill>
        <p:spPr>
          <a:xfrm>
            <a:off x="2700020" y="1125220"/>
            <a:ext cx="3997325" cy="5080000"/>
          </a:xfrm>
          <a:prstGeom prst="rect">
            <a:avLst/>
          </a:prstGeom>
          <a:noFill/>
          <a:ln w="9525" cap="flat" cmpd="sng">
            <a:solidFill>
              <a:srgbClr val="000000"/>
            </a:solidFill>
            <a:prstDash val="solid"/>
            <a:round/>
            <a:headEnd type="none" w="med" len="med"/>
            <a:tailEnd type="none" w="med" len="med"/>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116523"/>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hasCustomPrompt="1"/>
            <p:custDataLst>
              <p:tags r:id="rId2"/>
            </p:custDataLst>
          </p:nvPr>
        </p:nvSpPr>
        <p:spPr>
          <a:xfrm>
            <a:off x="371475" y="1082675"/>
            <a:ext cx="8527415" cy="5389880"/>
          </a:xfrm>
          <a:ln w="12700">
            <a:solidFill>
              <a:schemeClr val="accent1">
                <a:shade val="50000"/>
              </a:schemeClr>
            </a:solidFill>
          </a:ln>
        </p:spPr>
        <p:txBody>
          <a:bodyPr vert="horz" wrap="square" lIns="91440" tIns="45720" rIns="91440" bIns="45720" numCol="1" rtlCol="0" anchor="t" anchorCtr="0" compatLnSpc="1">
            <a:noAutofit/>
          </a:bodyPr>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华文仿宋" panose="02010600040101010101" pitchFamily="2" charset="-122"/>
                <a:sym typeface="+mn-ea"/>
              </a:rPr>
              <a:t>硕士研究生</a:t>
            </a:r>
            <a:r>
              <a:rPr kumimoji="0" lang="zh-CN"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申请授予学位的学术成果要求</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a:t>
            </a:r>
            <a:endParaRPr kumimoji="0" lang="zh-CN"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en-US"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en-US" altLang="zh-CN" sz="18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研究所硕士生需要有以其本人（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除导师外</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第一作者</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身份在国内或国外其研究领域所属的正式学术期刊上发表学术论文的经历，所发表的学术论文必须与其学位论文内容相符， 鼓励发表与学位论文相关的</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其他学术成果</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（一般指专利、软件著作权等成果）。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1.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在学硕士研究生须在相关学科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高水平期刊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上</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发表</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至少一</a:t>
            </a:r>
            <a:r>
              <a:rPr kumimoji="0" lang="zh-CN" altLang="zh-CN"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学术论文；</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或者发表</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至少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两篇核心期刊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学术论文。授理一项及以上专利或软件著作权</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相当于</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核心期刊学术</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2.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硕士研究生所发表</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的论文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中，应至少含有一篇</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研究型论文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3.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无论以何种形式体现的研究成果，</a:t>
            </a:r>
            <a:r>
              <a:rPr kumimoji="0" lang="zh-CN" altLang="zh-CN" sz="1800" b="1" i="0" u="none" strike="noStrike" kern="1200" cap="none" spc="0" normalizeH="0" baseline="0" noProof="0" dirty="0">
                <a:ln>
                  <a:noFill/>
                </a:ln>
                <a:solidFill>
                  <a:schemeClr val="tx1"/>
                </a:solidFill>
                <a:effectLst/>
                <a:highlight>
                  <a:srgbClr val="FF00FF"/>
                </a:highlight>
                <a:uLnTx/>
                <a:uFillTx/>
                <a:latin typeface="黑体" panose="02010609060101010101" charset="-122"/>
                <a:ea typeface="黑体" panose="02010609060101010101" charset="-122"/>
                <a:cs typeface="黑体" panose="02010609060101010101" charset="-122"/>
                <a:sym typeface="+mn-ea"/>
              </a:rPr>
              <a:t>必须是申请者在学期间与学位论文内容相符的研究成果。</a:t>
            </a:r>
            <a:endParaRPr kumimoji="0" lang="en-US" altLang="zh-CN" sz="1800" b="1" i="0" u="none" strike="noStrike" kern="1200" cap="none" spc="0" normalizeH="0" baseline="0" noProof="0" dirty="0">
              <a:ln>
                <a:noFill/>
              </a:ln>
              <a:solidFill>
                <a:schemeClr val="tx1"/>
              </a:solidFill>
              <a:effectLst/>
              <a:highlight>
                <a:srgbClr val="800080"/>
              </a:highligh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 4.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idx="1" hasCustomPrompt="1"/>
            <p:custDataLst>
              <p:tags r:id="rId2"/>
            </p:custDataLst>
          </p:nvPr>
        </p:nvSpPr>
        <p:spPr>
          <a:xfrm>
            <a:off x="313690" y="956310"/>
            <a:ext cx="8462010" cy="5523865"/>
          </a:xfrm>
          <a:ln w="12700">
            <a:solidFill>
              <a:schemeClr val="accent1">
                <a:shade val="50000"/>
              </a:schemeClr>
            </a:solidFill>
          </a:ln>
        </p:spPr>
        <p:txBody>
          <a:bodyPr vert="horz" wrap="square" lIns="91440" tIns="45720" rIns="91440" bIns="45720" numCol="1" rtlCol="0" anchor="t" anchorCtr="0" compatLnSpc="1">
            <a:noAutofit/>
          </a:bodyPr>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rgbClr val="0070C0"/>
                </a:solidFill>
                <a:effectLst/>
                <a:uLnTx/>
                <a:latin typeface="黑体" panose="02010609060101010101" charset="-122"/>
                <a:ea typeface="黑体" panose="02010609060101010101" charset="-122"/>
                <a:cs typeface="黑体" panose="02010609060101010101" charset="-122"/>
                <a:sym typeface="+mn-ea"/>
              </a:rPr>
              <a:t>博士研究生</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申请授予学位的学术成果要求</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博士研究生需要有以其本人（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除导师外</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第一作者</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身份在国内或国外其研究领域所属的正式学术期刊上发表高水平、有创新成果的学术论文的经历，鼓励发表与学位论文内容相符的</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其他学术成果</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（一般指专利、软件著作权等成果）。</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chemeClr val="accent3"/>
                </a:solidFill>
                <a:effectLst/>
                <a:uLn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chemeClr val="accent3"/>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1.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理学</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2</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工学</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学术论文</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一篇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。授理一项及以上专利或软件著作权</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高水平期刊学术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3.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博士研究生所发表的论文中，应至少含有一篇</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研究型论文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4.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无论以何种形式体现的研究成果，</a:t>
            </a:r>
            <a:r>
              <a:rPr altLang="zh-CN" sz="1800" b="1" spc="0" noProof="0">
                <a:ln>
                  <a:noFill/>
                </a:ln>
                <a:solidFill>
                  <a:schemeClr val="tx1"/>
                </a:solidFill>
                <a:effectLst/>
                <a:highlight>
                  <a:srgbClr val="FF00FF"/>
                </a:highlight>
                <a:uLnTx/>
                <a:latin typeface="黑体" panose="02010609060101010101" charset="-122"/>
                <a:ea typeface="黑体" panose="02010609060101010101" charset="-122"/>
                <a:cs typeface="黑体" panose="02010609060101010101" charset="-122"/>
                <a:sym typeface="+mn-ea"/>
              </a:rPr>
              <a:t>必须是申请者在学期间与学位论文内容相关的研究成果。</a:t>
            </a:r>
            <a:endParaRPr kumimoji="0" lang="en-US" altLang="zh-CN" sz="1800" b="1" i="0" u="none" strike="noStrike" kern="1200" cap="none" spc="0" normalizeH="0" baseline="0" noProof="0" dirty="0">
              <a:ln>
                <a:noFill/>
              </a:ln>
              <a:solidFill>
                <a:schemeClr val="tx1"/>
              </a:solidFill>
              <a:effectLst/>
              <a:highlight>
                <a:srgbClr val="FF00FF"/>
              </a:highlight>
              <a:uLnTx/>
              <a:uFill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5</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黑体" panose="02010609060101010101" charset="-122"/>
                <a:sym typeface="+mn-ea"/>
              </a:rPr>
              <a:t>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custDataLst>
              <p:tags r:id="rId2"/>
            </p:custDataLst>
          </p:nvPr>
        </p:nvPicPr>
        <p:blipFill>
          <a:blip r:embed="rId3"/>
          <a:stretch>
            <a:fillRect/>
          </a:stretch>
        </p:blipFill>
        <p:spPr>
          <a:xfrm>
            <a:off x="131445" y="1412875"/>
            <a:ext cx="4389755" cy="476377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4544060" y="3940810"/>
            <a:ext cx="4442460" cy="231457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4646295" y="621030"/>
            <a:ext cx="4398010" cy="3194050"/>
          </a:xfrm>
          <a:prstGeom prst="rect">
            <a:avLst/>
          </a:prstGeom>
        </p:spPr>
      </p:pic>
      <p:sp>
        <p:nvSpPr>
          <p:cNvPr id="6" name="矩形 5"/>
          <p:cNvSpPr/>
          <p:nvPr>
            <p:custDataLst>
              <p:tags r:id="rId8"/>
            </p:custDataLst>
          </p:nvPr>
        </p:nvSpPr>
        <p:spPr>
          <a:xfrm>
            <a:off x="4607560" y="3933825"/>
            <a:ext cx="4404360" cy="2355215"/>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9"/>
            </p:custDataLst>
          </p:nvPr>
        </p:nvSpPr>
        <p:spPr>
          <a:xfrm>
            <a:off x="4607560" y="552450"/>
            <a:ext cx="4397375" cy="3265170"/>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0"/>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395605" y="980440"/>
            <a:ext cx="8383270" cy="5605145"/>
          </a:xfrm>
          <a:prstGeom prst="rect">
            <a:avLst/>
          </a:prstGeom>
          <a:noFill/>
        </p:spPr>
        <p:txBody>
          <a:bodyPr wrap="square" rtlCol="0" anchor="t">
            <a:spAutoFit/>
          </a:bodyPr>
          <a:p>
            <a:pPr marL="0" marR="0" lvl="0" indent="0" algn="l" defTabSz="914400" rtl="0">
              <a:lnSpc>
                <a:spcPct val="120000"/>
              </a:lnSpc>
              <a:spcBef>
                <a:spcPts val="1000"/>
              </a:spcBef>
              <a:spcAft>
                <a:spcPts val="0"/>
              </a:spcAft>
              <a:buClrTx/>
              <a:buSzTx/>
              <a:buFont typeface="Arial" panose="020B0604020202020204" pitchFamily="34" charset="0"/>
              <a:buNone/>
              <a:defRPr/>
            </a:pPr>
            <a:r>
              <a:rPr lang="zh-CN" sz="3200" b="1"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补充要求</a:t>
            </a:r>
            <a:r>
              <a:rPr sz="3200" b="1" noProof="0">
                <a:ln>
                  <a:noFill/>
                </a:ln>
                <a:effectLst/>
                <a:uLnTx/>
                <a:latin typeface="黑体" panose="02010609060101010101" charset="-122"/>
                <a:ea typeface="黑体" panose="02010609060101010101" charset="-122"/>
                <a:cs typeface="黑体" panose="02010609060101010101" charset="-122"/>
                <a:sym typeface="+mn-ea"/>
              </a:rPr>
              <a:t>：</a:t>
            </a:r>
            <a:endParaRPr kumimoji="0" lang="zh-CN" altLang="zh-CN" sz="32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1.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使用</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EI</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收录的</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会议论文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申请学位，须经过</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学位会重点审议</a:t>
            </a:r>
            <a:r>
              <a:rPr sz="2800" b="1" noProof="0">
                <a:ln>
                  <a:noFill/>
                </a:ln>
                <a:effectLst/>
                <a:uLnTx/>
                <a:latin typeface="黑体" panose="02010609060101010101" charset="-122"/>
                <a:ea typeface="黑体" panose="02010609060101010101" charset="-122"/>
                <a:cs typeface="黑体" panose="02010609060101010101" charset="-122"/>
                <a:sym typeface="+mn-ea"/>
              </a:rPr>
              <a:t>。</a:t>
            </a:r>
            <a:endParaRPr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2.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使用</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EI</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收录的</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会议论文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申请学位，提交</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SEP</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系统时，成果必须能在数据库</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检索到（正式发表）</a:t>
            </a:r>
            <a:r>
              <a:rPr sz="2800" b="1" noProof="0">
                <a:ln>
                  <a:noFill/>
                </a:ln>
                <a:effectLst/>
                <a:uLnTx/>
                <a:latin typeface="黑体" panose="02010609060101010101" charset="-122"/>
                <a:ea typeface="黑体" panose="02010609060101010101" charset="-122"/>
                <a:cs typeface="黑体" panose="02010609060101010101" charset="-122"/>
                <a:sym typeface="+mn-ea"/>
              </a:rPr>
              <a:t>。</a:t>
            </a:r>
            <a:endParaRPr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3.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用于申请学位的多篇非排名第一的共同一作文章</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只能认定为一篇文章</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，且申请学位的成果</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至少包含一篇研究型高水平期刊论文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a:t>
            </a:r>
            <a:endParaRPr lang="zh-CN" altLang="en-US"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endParaRPr lang="zh-CN" altLang="en-US" sz="1800" b="1" noProof="0" smtClean="0">
              <a:ln>
                <a:noFill/>
              </a:ln>
              <a:effectLst/>
              <a:uLnTx/>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9705" y="76200"/>
            <a:ext cx="3048000" cy="521970"/>
          </a:xfrm>
          <a:prstGeom prst="rect">
            <a:avLst/>
          </a:prstGeom>
          <a:noFill/>
        </p:spPr>
        <p:txBody>
          <a:bodyPr wrap="square" rtlCol="0">
            <a:spAutoFit/>
          </a:bodyPr>
          <a:p>
            <a:pPr algn="ctr"/>
            <a:r>
              <a:rPr lang="zh-CN" altLang="en-US" sz="2800">
                <a:solidFill>
                  <a:schemeClr val="tx1"/>
                </a:solidFill>
                <a:effectLst>
                  <a:outerShdw blurRad="38100" dist="19050" dir="2700000" algn="tl" rotWithShape="0">
                    <a:schemeClr val="dk1">
                      <a:alpha val="40000"/>
                    </a:schemeClr>
                  </a:outerShdw>
                </a:effectLst>
              </a:rPr>
              <a:t>关于延迟</a:t>
            </a:r>
            <a:r>
              <a:rPr lang="zh-CN" altLang="en-US" sz="2800">
                <a:solidFill>
                  <a:schemeClr val="tx1"/>
                </a:solidFill>
                <a:effectLst>
                  <a:outerShdw blurRad="38100" dist="19050" dir="2700000" algn="tl" rotWithShape="0">
                    <a:schemeClr val="dk1">
                      <a:alpha val="40000"/>
                    </a:schemeClr>
                  </a:outerShdw>
                </a:effectLst>
              </a:rPr>
              <a:t>公开</a:t>
            </a:r>
            <a:endParaRPr lang="zh-CN" altLang="en-US" sz="2800">
              <a:solidFill>
                <a:schemeClr val="tx1"/>
              </a:solidFill>
              <a:effectLst>
                <a:outerShdw blurRad="38100" dist="19050" dir="2700000" algn="tl" rotWithShape="0">
                  <a:schemeClr val="dk1">
                    <a:alpha val="40000"/>
                  </a:schemeClr>
                </a:outerShdw>
              </a:effectLst>
            </a:endParaRPr>
          </a:p>
        </p:txBody>
      </p:sp>
      <p:sp>
        <p:nvSpPr>
          <p:cNvPr id="17" name="文本框 16"/>
          <p:cNvSpPr txBox="1"/>
          <p:nvPr/>
        </p:nvSpPr>
        <p:spPr>
          <a:xfrm>
            <a:off x="755650" y="692700"/>
            <a:ext cx="3048000" cy="368300"/>
          </a:xfrm>
          <a:prstGeom prst="rect">
            <a:avLst/>
          </a:prstGeom>
        </p:spPr>
        <p:txBody>
          <a:bodyPr>
            <a:spAutoFit/>
            <a:extLst>
              <a:ext uri="{4A0BC546-FE56-4ADE-93B0-CB8AF2F6F144}">
                <wpsdc:textFrameExt xmlns:wpsdc="http://www.wps.cn/officeDocument/2022/drawingmlCustomData" type="text"/>
              </a:ext>
            </a:extLst>
          </a:bodyPr>
          <a:p>
            <a:pPr algn="l"/>
            <a:r>
              <a:rPr lang="en-US" altLang="zh-CN" sz="1800">
                <a:latin typeface="Arial" panose="020B0604020202020204" pitchFamily="34" charset="0"/>
                <a:ea typeface="微软雅黑" panose="020B0503020204020204" pitchFamily="34" charset="-122"/>
              </a:rPr>
              <a:t>1</a:t>
            </a:r>
            <a:r>
              <a:rPr lang="zh-CN" altLang="en-US" sz="1800">
                <a:latin typeface="Arial" panose="020B0604020202020204" pitchFamily="34" charset="0"/>
                <a:ea typeface="微软雅黑" panose="020B0503020204020204" pitchFamily="34" charset="-122"/>
              </a:rPr>
              <a:t>、国科大层面的延迟</a:t>
            </a:r>
            <a:r>
              <a:rPr lang="zh-CN" altLang="en-US" sz="1800">
                <a:latin typeface="Arial" panose="020B0604020202020204" pitchFamily="34" charset="0"/>
                <a:ea typeface="微软雅黑" panose="020B0503020204020204" pitchFamily="34" charset="-122"/>
              </a:rPr>
              <a:t>公开</a:t>
            </a:r>
            <a:endParaRPr lang="zh-CN" altLang="en-US" sz="1800">
              <a:latin typeface="Arial" panose="020B0604020202020204" pitchFamily="34" charset="0"/>
              <a:ea typeface="微软雅黑" panose="020B0503020204020204" pitchFamily="34" charset="-122"/>
            </a:endParaRPr>
          </a:p>
        </p:txBody>
      </p:sp>
      <p:sp>
        <p:nvSpPr>
          <p:cNvPr id="27" name="文本框 26"/>
          <p:cNvSpPr txBox="1"/>
          <p:nvPr/>
        </p:nvSpPr>
        <p:spPr>
          <a:xfrm>
            <a:off x="5220335" y="598085"/>
            <a:ext cx="3048000" cy="368300"/>
          </a:xfrm>
          <a:prstGeom prst="rect">
            <a:avLst/>
          </a:prstGeom>
        </p:spPr>
        <p:txBody>
          <a:bodyPr>
            <a:spAutoFit/>
            <a:extLst>
              <a:ext uri="{4A0BC546-FE56-4ADE-93B0-CB8AF2F6F144}">
                <wpsdc:textFrameExt xmlns:wpsdc="http://www.wps.cn/officeDocument/2022/drawingmlCustomData" type="text"/>
              </a:ext>
            </a:extLst>
          </a:bodyPr>
          <a:p>
            <a:pPr algn="l"/>
            <a:r>
              <a:rPr lang="en-US" altLang="zh-CN" sz="1800">
                <a:latin typeface="Arial" panose="020B0604020202020204" pitchFamily="34" charset="0"/>
                <a:ea typeface="微软雅黑" panose="020B0503020204020204" pitchFamily="34" charset="-122"/>
              </a:rPr>
              <a:t>2</a:t>
            </a:r>
            <a:r>
              <a:rPr lang="zh-CN" altLang="en-US" sz="1800">
                <a:latin typeface="Arial" panose="020B0604020202020204" pitchFamily="34" charset="0"/>
                <a:ea typeface="微软雅黑" panose="020B0503020204020204" pitchFamily="34" charset="-122"/>
              </a:rPr>
              <a:t>、研究</a:t>
            </a:r>
            <a:r>
              <a:rPr lang="zh-CN" altLang="en-US" sz="1800">
                <a:latin typeface="Arial" panose="020B0604020202020204" pitchFamily="34" charset="0"/>
                <a:ea typeface="微软雅黑" panose="020B0503020204020204" pitchFamily="34" charset="-122"/>
              </a:rPr>
              <a:t>所层面的延迟</a:t>
            </a:r>
            <a:r>
              <a:rPr lang="zh-CN" altLang="en-US" sz="1800">
                <a:latin typeface="Arial" panose="020B0604020202020204" pitchFamily="34" charset="0"/>
                <a:ea typeface="微软雅黑" panose="020B0503020204020204" pitchFamily="34" charset="-122"/>
              </a:rPr>
              <a:t>公开</a:t>
            </a:r>
            <a:endParaRPr lang="zh-CN" altLang="en-US" sz="1800">
              <a:latin typeface="Arial" panose="020B0604020202020204" pitchFamily="34" charset="0"/>
              <a:ea typeface="微软雅黑" panose="020B0503020204020204" pitchFamily="34" charset="-122"/>
            </a:endParaRPr>
          </a:p>
        </p:txBody>
      </p:sp>
      <p:pic>
        <p:nvPicPr>
          <p:cNvPr id="35" name="图片 34"/>
          <p:cNvPicPr>
            <a:picLocks noChangeAspect="1"/>
          </p:cNvPicPr>
          <p:nvPr/>
        </p:nvPicPr>
        <p:blipFill>
          <a:blip r:embed="rId1"/>
          <a:stretch>
            <a:fillRect/>
          </a:stretch>
        </p:blipFill>
        <p:spPr>
          <a:xfrm>
            <a:off x="827405" y="1196975"/>
            <a:ext cx="3454400" cy="525145"/>
          </a:xfrm>
          <a:prstGeom prst="rect">
            <a:avLst/>
          </a:prstGeom>
        </p:spPr>
      </p:pic>
      <p:cxnSp>
        <p:nvCxnSpPr>
          <p:cNvPr id="59" name="直接连接符 58"/>
          <p:cNvCxnSpPr/>
          <p:nvPr/>
        </p:nvCxnSpPr>
        <p:spPr>
          <a:xfrm flipH="1">
            <a:off x="4643755" y="628015"/>
            <a:ext cx="33020" cy="5969635"/>
          </a:xfrm>
          <a:prstGeom prst="line">
            <a:avLst/>
          </a:prstGeom>
        </p:spPr>
        <p:style>
          <a:lnRef idx="2">
            <a:schemeClr val="accent1"/>
          </a:lnRef>
          <a:fillRef idx="0">
            <a:srgbClr val="FFFFFF"/>
          </a:fillRef>
          <a:effectRef idx="0">
            <a:srgbClr val="FFFFFF"/>
          </a:effectRef>
          <a:fontRef idx="minor">
            <a:schemeClr val="tx1"/>
          </a:fontRef>
        </p:style>
      </p:cxnSp>
      <p:pic>
        <p:nvPicPr>
          <p:cNvPr id="61" name="图片 60"/>
          <p:cNvPicPr>
            <a:picLocks noChangeAspect="1"/>
          </p:cNvPicPr>
          <p:nvPr/>
        </p:nvPicPr>
        <p:blipFill>
          <a:blip r:embed="rId2"/>
          <a:stretch>
            <a:fillRect/>
          </a:stretch>
        </p:blipFill>
        <p:spPr>
          <a:xfrm>
            <a:off x="4716145" y="1124585"/>
            <a:ext cx="4289425" cy="3860165"/>
          </a:xfrm>
          <a:prstGeom prst="rect">
            <a:avLst/>
          </a:prstGeom>
        </p:spPr>
      </p:pic>
      <p:sp>
        <p:nvSpPr>
          <p:cNvPr id="62" name="文本框 61"/>
          <p:cNvSpPr txBox="1"/>
          <p:nvPr/>
        </p:nvSpPr>
        <p:spPr>
          <a:xfrm>
            <a:off x="827405" y="1988820"/>
            <a:ext cx="3260090" cy="64516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我所学生全部</a:t>
            </a:r>
            <a:r>
              <a:rPr lang="zh-CN" altLang="en-US" sz="1800">
                <a:highlight>
                  <a:srgbClr val="FFFF00"/>
                </a:highlight>
                <a:latin typeface="Arial" panose="020B0604020202020204" pitchFamily="34" charset="0"/>
                <a:ea typeface="微软雅黑" panose="020B0503020204020204" pitchFamily="34" charset="-122"/>
              </a:rPr>
              <a:t>不涉密</a:t>
            </a:r>
            <a:r>
              <a:rPr lang="zh-CN" altLang="en-US" sz="1800">
                <a:latin typeface="Arial" panose="020B0604020202020204" pitchFamily="34" charset="0"/>
                <a:ea typeface="微软雅黑" panose="020B0503020204020204" pitchFamily="34" charset="-122"/>
              </a:rPr>
              <a:t>，只能申请</a:t>
            </a:r>
            <a:r>
              <a:rPr lang="zh-CN" altLang="en-US" sz="1800">
                <a:highlight>
                  <a:srgbClr val="FFFF00"/>
                </a:highlight>
                <a:latin typeface="Arial" panose="020B0604020202020204" pitchFamily="34" charset="0"/>
                <a:ea typeface="微软雅黑" panose="020B0503020204020204" pitchFamily="34" charset="-122"/>
              </a:rPr>
              <a:t>延迟公开</a:t>
            </a:r>
            <a:r>
              <a:rPr lang="en-US" altLang="zh-CN" sz="1800">
                <a:highlight>
                  <a:srgbClr val="FFFF00"/>
                </a:highlight>
                <a:latin typeface="Arial" panose="020B0604020202020204" pitchFamily="34" charset="0"/>
                <a:ea typeface="微软雅黑" panose="020B0503020204020204" pitchFamily="34" charset="-122"/>
              </a:rPr>
              <a:t>2</a:t>
            </a:r>
            <a:r>
              <a:rPr lang="zh-CN" altLang="en-US" sz="1800">
                <a:highlight>
                  <a:srgbClr val="FFFF00"/>
                </a:highlight>
                <a:latin typeface="Arial" panose="020B0604020202020204" pitchFamily="34" charset="0"/>
                <a:ea typeface="微软雅黑" panose="020B0503020204020204" pitchFamily="34" charset="-122"/>
              </a:rPr>
              <a:t>年</a:t>
            </a:r>
            <a:r>
              <a:rPr lang="zh-CN" altLang="en-US" sz="1800">
                <a:latin typeface="Arial" panose="020B0604020202020204" pitchFamily="34" charset="0"/>
                <a:ea typeface="微软雅黑" panose="020B0503020204020204" pitchFamily="34" charset="-122"/>
              </a:rPr>
              <a:t>。</a:t>
            </a:r>
            <a:endParaRPr lang="zh-CN" altLang="en-US" sz="1800">
              <a:latin typeface="Arial" panose="020B0604020202020204" pitchFamily="34" charset="0"/>
              <a:ea typeface="微软雅黑" panose="020B0503020204020204" pitchFamily="34" charset="-122"/>
            </a:endParaRPr>
          </a:p>
        </p:txBody>
      </p:sp>
      <p:sp>
        <p:nvSpPr>
          <p:cNvPr id="63" name="文本框 62"/>
          <p:cNvSpPr txBox="1"/>
          <p:nvPr/>
        </p:nvSpPr>
        <p:spPr>
          <a:xfrm>
            <a:off x="828040" y="5589820"/>
            <a:ext cx="3048000" cy="922020"/>
          </a:xfrm>
          <a:prstGeom prst="rect">
            <a:avLst/>
          </a:prstGeom>
        </p:spPr>
        <p:txBody>
          <a:bodyPr>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申报时间：随时关注所务公开，在论文送审前会发通知，错过不能再申请。</a:t>
            </a:r>
            <a:endParaRPr lang="zh-CN" altLang="en-US" sz="1800">
              <a:latin typeface="Arial" panose="020B0604020202020204" pitchFamily="34" charset="0"/>
              <a:ea typeface="微软雅黑" panose="020B0503020204020204" pitchFamily="34" charset="-122"/>
            </a:endParaRPr>
          </a:p>
        </p:txBody>
      </p:sp>
      <p:sp>
        <p:nvSpPr>
          <p:cNvPr id="64" name="文本框 63"/>
          <p:cNvSpPr txBox="1"/>
          <p:nvPr/>
        </p:nvSpPr>
        <p:spPr>
          <a:xfrm>
            <a:off x="5076190" y="5733330"/>
            <a:ext cx="3048000" cy="645160"/>
          </a:xfrm>
          <a:prstGeom prst="rect">
            <a:avLst/>
          </a:prstGeom>
        </p:spPr>
        <p:txBody>
          <a:bodyPr>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申报时间：答辩后将论文提交到所图书馆时</a:t>
            </a:r>
            <a:r>
              <a:rPr lang="zh-CN" altLang="en-US" sz="1800">
                <a:latin typeface="Arial" panose="020B0604020202020204" pitchFamily="34" charset="0"/>
                <a:ea typeface="微软雅黑" panose="020B0503020204020204" pitchFamily="34" charset="-122"/>
              </a:rPr>
              <a:t>申请。</a:t>
            </a:r>
            <a:endParaRPr lang="zh-CN" altLang="en-US" sz="1800">
              <a:latin typeface="Arial" panose="020B0604020202020204" pitchFamily="34" charset="0"/>
              <a:ea typeface="微软雅黑" panose="020B0503020204020204" pitchFamily="34" charset="-122"/>
            </a:endParaRPr>
          </a:p>
        </p:txBody>
      </p:sp>
      <p:sp>
        <p:nvSpPr>
          <p:cNvPr id="65" name="文本框 64"/>
          <p:cNvSpPr txBox="1"/>
          <p:nvPr/>
        </p:nvSpPr>
        <p:spPr>
          <a:xfrm>
            <a:off x="827405" y="2637790"/>
            <a:ext cx="3314065" cy="36830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无明确延迟理由不建议</a:t>
            </a:r>
            <a:r>
              <a:rPr lang="zh-CN" altLang="en-US" sz="1800">
                <a:latin typeface="Arial" panose="020B0604020202020204" pitchFamily="34" charset="0"/>
                <a:ea typeface="微软雅黑" panose="020B0503020204020204" pitchFamily="34" charset="-122"/>
              </a:rPr>
              <a:t>申请。</a:t>
            </a:r>
            <a:endParaRPr lang="zh-CN" altLang="en-US" sz="1800">
              <a:latin typeface="Arial" panose="020B0604020202020204" pitchFamily="34" charset="0"/>
              <a:ea typeface="微软雅黑" panose="020B0503020204020204" pitchFamily="34" charset="-122"/>
            </a:endParaRPr>
          </a:p>
        </p:txBody>
      </p:sp>
      <p:sp>
        <p:nvSpPr>
          <p:cNvPr id="66" name="文本框 65"/>
          <p:cNvSpPr txBox="1"/>
          <p:nvPr/>
        </p:nvSpPr>
        <p:spPr>
          <a:xfrm>
            <a:off x="827405" y="3071495"/>
            <a:ext cx="3272155" cy="92202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一旦申请，</a:t>
            </a:r>
            <a:r>
              <a:rPr lang="zh-CN" altLang="en-US" sz="1800">
                <a:highlight>
                  <a:srgbClr val="FFFF00"/>
                </a:highlight>
                <a:latin typeface="Arial" panose="020B0604020202020204" pitchFamily="34" charset="0"/>
                <a:ea typeface="微软雅黑" panose="020B0503020204020204" pitchFamily="34" charset="-122"/>
              </a:rPr>
              <a:t>论文不能上网</a:t>
            </a:r>
            <a:r>
              <a:rPr lang="zh-CN" altLang="en-US" sz="1800">
                <a:latin typeface="Arial" panose="020B0604020202020204" pitchFamily="34" charset="0"/>
                <a:ea typeface="微软雅黑" panose="020B0503020204020204" pitchFamily="34" charset="-122"/>
              </a:rPr>
              <a:t>，盲审和常规评阅环节全部纸质送审，程序</a:t>
            </a:r>
            <a:r>
              <a:rPr lang="zh-CN" altLang="en-US" sz="1800">
                <a:latin typeface="Arial" panose="020B0604020202020204" pitchFamily="34" charset="0"/>
                <a:ea typeface="微软雅黑" panose="020B0503020204020204" pitchFamily="34" charset="-122"/>
              </a:rPr>
              <a:t>复杂。</a:t>
            </a:r>
            <a:endParaRPr lang="zh-CN" altLang="en-US" sz="1800">
              <a:latin typeface="Arial" panose="020B0604020202020204" pitchFamily="34" charset="0"/>
              <a:ea typeface="微软雅黑" panose="020B0503020204020204" pitchFamily="34" charset="-122"/>
            </a:endParaRPr>
          </a:p>
        </p:txBody>
      </p:sp>
      <p:sp>
        <p:nvSpPr>
          <p:cNvPr id="67" name="文本框 66"/>
          <p:cNvSpPr txBox="1"/>
          <p:nvPr/>
        </p:nvSpPr>
        <p:spPr>
          <a:xfrm>
            <a:off x="828040" y="4035425"/>
            <a:ext cx="3340100" cy="1476375"/>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学位评定委员会对申请的</a:t>
            </a:r>
            <a:r>
              <a:rPr lang="zh-CN" altLang="en-US" sz="1800">
                <a:latin typeface="Arial" panose="020B0604020202020204" pitchFamily="34" charset="0"/>
                <a:ea typeface="微软雅黑" panose="020B0503020204020204" pitchFamily="34" charset="-122"/>
              </a:rPr>
              <a:t>论文进行认真审核，重点审核其学位论文是否达到博士、硕士学位水平，做出是否授予学位的建议。</a:t>
            </a:r>
            <a:endParaRPr lang="zh-CN" altLang="en-US" sz="1800">
              <a:latin typeface="Arial" panose="020B0604020202020204" pitchFamily="34" charset="0"/>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custDataLst>
              <p:tags r:id="rId2"/>
            </p:custDataLst>
          </p:nvPr>
        </p:nvSpPr>
        <p:spPr>
          <a:xfrm>
            <a:off x="684213" y="1338263"/>
            <a:ext cx="7775575" cy="5026025"/>
          </a:xfrm>
          <a:prstGeom prst="rect">
            <a:avLst/>
          </a:prstGeom>
        </p:spPr>
        <p:txBody>
          <a:bodyPr>
            <a:spAutoFit/>
          </a:bodyPr>
          <a:p>
            <a:pPr marL="0" marR="0" lvl="0" indent="0" algn="ctr" defTabSz="914400" rtl="0" eaLnBrk="0" fontAlgn="base" latinLnBrk="0" hangingPunct="0">
              <a:lnSpc>
                <a:spcPts val="26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rPr>
              <a:t>中国科学院大学关于发布学生科研成果署名有关规定的通知</a:t>
            </a:r>
            <a:endParaRPr kumimoji="0" lang="en-US"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endParaRPr>
          </a:p>
          <a:p>
            <a:pPr marL="0" marR="0" lvl="0" indent="0" algn="ctr" defTabSz="914400" rtl="0" eaLnBrk="0" fontAlgn="base" latinLnBrk="0" hangingPunct="0">
              <a:lnSpc>
                <a:spcPts val="26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ts val="26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各研究所，各学院、系：</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根据</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日中国科学院大学学位评定委员会第四届第</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次会议决议，自</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月起，凡申请中国科学院大学学位的学生，其</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申请学位的有效科研成果必须署名“中国科学院大学”（英文名称：</a:t>
            </a:r>
            <a:r>
              <a:rPr kumimoji="0" lang="en-US"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University of Chinese Academy of Sciences</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，否则不受理其学位申请。署名标注顺序由其导师决定。本规定发布之前已获得的科研成果在学生申请学位时由各培养单位进行认定。</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此项规定作为《中国科学院大学学位授予工作细则》的补充规定，请各培养单位全面推进并落实。</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3352800" algn="l"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中国科学院大学</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                                                                     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23</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日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83260" y="1700848"/>
            <a:ext cx="7831138" cy="2984500"/>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101600" tIns="0" rIns="82550" bIns="0" numCol="1" rtlCol="0" anchor="t" anchorCtr="0" compatLnSpc="1">
            <a:normAutofit fontScale="30000" lnSpcReduction="20000"/>
          </a:bodyPr>
          <a:lstStyle/>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本细则自</a:t>
            </a:r>
            <a:r>
              <a:rPr kumimoji="0" lang="zh-CN" altLang="en-US" sz="60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2022年10月1日</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起施行。原《中国科学院大学学位授予工作细则》（校发学位字〔2013〕22号）、《中国科学院大学关于发布学生科研成果署名有关规定的通知》（校发学位字〔2017〕23号）及《中国科学院大学学士学位授予工作管理办法（暂行）》（校发学位字〔2018〕21号）同时废止。</a:t>
            </a: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47106" name="Rectangle 4"/>
          <p:cNvSpPr>
            <a:spLocks noGrp="1"/>
          </p:cNvSpPr>
          <p:nvPr>
            <p:custDataLst>
              <p:tags r:id="rId2"/>
            </p:custDataLst>
          </p:nvPr>
        </p:nvSpPr>
        <p:spPr>
          <a:xfrm>
            <a:off x="312738" y="260033"/>
            <a:ext cx="2243138" cy="1008063"/>
          </a:xfrm>
          <a:prstGeom prst="rect">
            <a:avLst/>
          </a:prstGeom>
          <a:noFill/>
          <a:ln w="9525">
            <a:noFill/>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560" y="116205"/>
            <a:ext cx="4572000"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3305" y="1557020"/>
            <a:ext cx="6946900" cy="4123690"/>
          </a:xfrm>
          <a:prstGeom prst="rect">
            <a:avLst/>
          </a:prstGeom>
          <a:noFill/>
        </p:spPr>
        <p:txBody>
          <a:bodyPr wrap="square" rtlCol="0" anchor="t">
            <a:noAutofit/>
          </a:bodyPr>
          <a:p>
            <a:r>
              <a:rPr lang="zh-CN" altLang="en-US" sz="2800">
                <a:latin typeface="黑体" panose="02010609060101010101" charset="-122"/>
                <a:ea typeface="黑体" panose="02010609060101010101" charset="-122"/>
              </a:rPr>
              <a:t>【学位论文的研究方向】与【所学专业】必须有</a:t>
            </a:r>
            <a:r>
              <a:rPr lang="zh-CN" altLang="en-US" sz="2800">
                <a:solidFill>
                  <a:srgbClr val="FF0000"/>
                </a:solidFill>
                <a:latin typeface="黑体" panose="02010609060101010101" charset="-122"/>
                <a:ea typeface="黑体" panose="02010609060101010101" charset="-122"/>
              </a:rPr>
              <a:t>相关性</a:t>
            </a:r>
            <a:r>
              <a:rPr lang="zh-CN" altLang="en-US" sz="2800">
                <a:latin typeface="黑体" panose="02010609060101010101" charset="-122"/>
                <a:ea typeface="黑体" panose="02010609060101010101" charset="-122"/>
              </a:rPr>
              <a:t>，如果出现【学位论文的研究方向】和【所学专业】相关性较低，则会影响论文送审、答辩和学位申请。学位论文会经过国科大和教育部的</a:t>
            </a:r>
            <a:r>
              <a:rPr lang="zh-CN" altLang="en-US" sz="2800">
                <a:solidFill>
                  <a:srgbClr val="FF0000"/>
                </a:solidFill>
                <a:latin typeface="黑体" panose="02010609060101010101" charset="-122"/>
                <a:ea typeface="黑体" panose="02010609060101010101" charset="-122"/>
              </a:rPr>
              <a:t>抽检</a:t>
            </a:r>
            <a:r>
              <a:rPr lang="zh-CN" altLang="en-US" sz="2800">
                <a:latin typeface="黑体" panose="02010609060101010101" charset="-122"/>
                <a:ea typeface="黑体" panose="02010609060101010101" charset="-122"/>
              </a:rPr>
              <a:t>，如抽检为不合格，对学生本人影响很大。请同学们检查自己【学位论文的研究方向】与【所学专业】的相关性。</a:t>
            </a:r>
            <a:endParaRPr lang="zh-CN" altLang="en-US" sz="2800">
              <a:latin typeface="黑体" panose="02010609060101010101" charset="-122"/>
              <a:ea typeface="黑体" panose="02010609060101010101"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7495" y="134620"/>
            <a:ext cx="6159500" cy="658939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7360" y="485140"/>
            <a:ext cx="8271510" cy="5888355"/>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07765" y="765175"/>
            <a:ext cx="5657215" cy="645160"/>
          </a:xfrm>
          <a:prstGeom prst="rect">
            <a:avLst/>
          </a:prstGeom>
          <a:noFill/>
        </p:spPr>
        <p:txBody>
          <a:bodyPr wrap="square" rtlCol="0" anchor="t">
            <a:spAutoFit/>
          </a:bodyPr>
          <a:p>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至少</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有一份盲审</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评阅意见</a:t>
            </a:r>
            <a:endPar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graphicFrame>
        <p:nvGraphicFramePr>
          <p:cNvPr id="4" name="表格 3"/>
          <p:cNvGraphicFramePr>
            <a:graphicFrameLocks noGrp="1"/>
          </p:cNvGraphicFramePr>
          <p:nvPr>
            <p:custDataLst>
              <p:tags r:id="rId1"/>
            </p:custDataLst>
          </p:nvPr>
        </p:nvGraphicFramePr>
        <p:xfrm>
          <a:off x="314960" y="1539875"/>
          <a:ext cx="8227060" cy="5074920"/>
        </p:xfrm>
        <a:graphic>
          <a:graphicData uri="http://schemas.openxmlformats.org/drawingml/2006/table">
            <a:tbl>
              <a:tblPr firstRow="1" firstCol="1" bandRow="1">
                <a:tableStyleId>{5C22544A-7EE6-4342-B048-85BDC9FD1C3A}</a:tableStyleId>
              </a:tblPr>
              <a:tblGrid>
                <a:gridCol w="1356995"/>
                <a:gridCol w="1373505"/>
                <a:gridCol w="1373505"/>
                <a:gridCol w="1373505"/>
                <a:gridCol w="1374775"/>
                <a:gridCol w="1374775"/>
              </a:tblGrid>
              <a:tr h="548640">
                <a:tc>
                  <a:txBody>
                    <a:bodyPr/>
                    <a:p>
                      <a:pPr algn="ctr">
                        <a:spcAft>
                          <a:spcPts val="0"/>
                        </a:spcAft>
                      </a:pPr>
                      <a:r>
                        <a:rPr lang="zh-CN" sz="1800" kern="100" dirty="0">
                          <a:effectLst/>
                        </a:rPr>
                        <a:t>评阅方式</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dirty="0">
                          <a:effectLst/>
                        </a:rPr>
                        <a:t>学生</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导师</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答辩秘书</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altLang="en-US" sz="1800" kern="100" dirty="0" smtClean="0">
                          <a:effectLst/>
                        </a:rPr>
                        <a:t>论文评阅</a:t>
                      </a:r>
                      <a:r>
                        <a:rPr lang="zh-CN" sz="1800" kern="100" dirty="0" smtClean="0">
                          <a:effectLst/>
                        </a:rPr>
                        <a:t>专家</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marL="0" algn="ctr" defTabSz="914400" rtl="0" eaLnBrk="1" latinLnBrk="0" hangingPunct="1">
                        <a:spcAft>
                          <a:spcPts val="0"/>
                        </a:spcAft>
                      </a:pPr>
                      <a:r>
                        <a:rPr lang="zh-CN" sz="1800" b="1" kern="100" dirty="0">
                          <a:solidFill>
                            <a:schemeClr val="lt1"/>
                          </a:solidFill>
                          <a:effectLst/>
                          <a:latin typeface="+mn-lt"/>
                          <a:ea typeface="+mn-ea"/>
                          <a:cs typeface="+mn-cs"/>
                        </a:rPr>
                        <a:t>教育干部</a:t>
                      </a:r>
                      <a:endParaRPr lang="zh-CN" sz="1800" b="1" kern="100" dirty="0">
                        <a:solidFill>
                          <a:schemeClr val="lt1"/>
                        </a:solidFill>
                        <a:effectLst/>
                        <a:latin typeface="+mn-lt"/>
                        <a:ea typeface="+mn-ea"/>
                        <a:cs typeface="+mn-cs"/>
                      </a:endParaRPr>
                    </a:p>
                  </a:txBody>
                  <a:tcPr marL="68580" marR="68580" marT="0" marB="0" anchor="ctr"/>
                </a:tc>
              </a:tr>
              <a:tr h="1151890">
                <a:tc>
                  <a:txBody>
                    <a:bodyPr/>
                    <a:p>
                      <a:pPr algn="ctr">
                        <a:spcAft>
                          <a:spcPts val="0"/>
                        </a:spcAft>
                      </a:pPr>
                      <a:r>
                        <a:rPr lang="zh-CN" sz="1800" kern="100">
                          <a:solidFill>
                            <a:srgbClr val="FF0000"/>
                          </a:solidFill>
                          <a:effectLst/>
                        </a:rPr>
                        <a:t>常规</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gridSpan="2">
                  <a:txBody>
                    <a:bodyPr/>
                    <a:p>
                      <a:pPr algn="ctr">
                        <a:spcAft>
                          <a:spcPts val="0"/>
                        </a:spcAft>
                      </a:pPr>
                      <a:r>
                        <a:rPr lang="zh-CN" sz="1800" kern="100" dirty="0">
                          <a:effectLst/>
                        </a:rPr>
                        <a:t>能看到专家信息及评审</a:t>
                      </a:r>
                      <a:r>
                        <a:rPr lang="zh-CN" sz="1800" kern="100" dirty="0" smtClean="0">
                          <a:effectLst/>
                        </a:rPr>
                        <a:t>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hMerge="1">
                  <a:tcPr marL="68580" marR="68580" marT="0" marB="0" anchor="ctr"/>
                </a:tc>
                <a:tc>
                  <a:txBody>
                    <a:bodyPr/>
                    <a:p>
                      <a:pPr algn="just">
                        <a:spcAft>
                          <a:spcPts val="0"/>
                        </a:spcAft>
                      </a:pPr>
                      <a:r>
                        <a:rPr lang="zh-CN" sz="1800" kern="100" dirty="0">
                          <a:effectLst/>
                        </a:rPr>
                        <a:t>能聘请专家、维护相应专家信息及评审意见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a:txBody>
                    <a:bodyPr/>
                    <a:p>
                      <a:pPr algn="just">
                        <a:spcAft>
                          <a:spcPts val="0"/>
                        </a:spcAft>
                      </a:pPr>
                      <a:r>
                        <a:rPr lang="zh-CN" sz="1800" kern="100" dirty="0">
                          <a:solidFill>
                            <a:srgbClr val="FF0000"/>
                          </a:solidFill>
                          <a:effectLst/>
                        </a:rPr>
                        <a:t>能看到学生及导师信息，能维护评阅意见</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3">
                  <a:txBody>
                    <a:bodyPr/>
                    <a:p>
                      <a:pPr algn="just">
                        <a:spcAft>
                          <a:spcPts val="0"/>
                        </a:spcAft>
                      </a:pPr>
                      <a:r>
                        <a:rPr lang="zh-CN" sz="1800" kern="100" dirty="0">
                          <a:solidFill>
                            <a:schemeClr val="dk1"/>
                          </a:solidFill>
                          <a:effectLst/>
                          <a:latin typeface="+mn-lt"/>
                          <a:ea typeface="+mn-ea"/>
                          <a:cs typeface="+mn-cs"/>
                        </a:rPr>
                        <a:t>能聘请专家、维护专家信息及评阅意见</a:t>
                      </a:r>
                      <a:endParaRPr lang="zh-CN" sz="1800" kern="100" dirty="0">
                        <a:solidFill>
                          <a:schemeClr val="dk1"/>
                        </a:solidFill>
                        <a:effectLst/>
                        <a:latin typeface="+mn-lt"/>
                        <a:ea typeface="+mn-ea"/>
                        <a:cs typeface="+mn-cs"/>
                      </a:endParaRPr>
                    </a:p>
                  </a:txBody>
                  <a:tcPr marL="68580" marR="68580" marT="0" marB="0" anchor="ctr"/>
                </a:tc>
              </a:tr>
              <a:tr h="537210">
                <a:tc>
                  <a:txBody>
                    <a:bodyPr/>
                    <a:p>
                      <a:pPr algn="ctr">
                        <a:spcAft>
                          <a:spcPts val="0"/>
                        </a:spcAft>
                      </a:pPr>
                      <a:r>
                        <a:rPr lang="zh-CN" sz="1800" kern="100">
                          <a:solidFill>
                            <a:srgbClr val="FF0000"/>
                          </a:solidFill>
                          <a:effectLst/>
                        </a:rPr>
                        <a:t>单盲</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2" gridSpan="2">
                  <a:txBody>
                    <a:bodyPr/>
                    <a:p>
                      <a:pPr algn="ctr">
                        <a:spcAft>
                          <a:spcPts val="0"/>
                        </a:spcAft>
                      </a:pPr>
                      <a:r>
                        <a:rPr lang="zh-CN" sz="1800" kern="100" dirty="0">
                          <a:effectLst/>
                        </a:rPr>
                        <a:t>能看到评审意见，看不到专家</a:t>
                      </a:r>
                      <a:r>
                        <a:rPr lang="zh-CN" sz="1800" kern="100" dirty="0" smtClean="0">
                          <a:effectLst/>
                        </a:rPr>
                        <a:t>信息</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hMerge="1">
                  <a:tcPr marL="68580" marR="68580" marT="0" marB="0" anchor="ctr"/>
                </a:tc>
                <a:tc rowSpan="2">
                  <a:txBody>
                    <a:bodyPr/>
                    <a:p>
                      <a:pPr algn="just">
                        <a:spcAft>
                          <a:spcPts val="0"/>
                        </a:spcAft>
                      </a:pPr>
                      <a:r>
                        <a:rPr lang="zh-CN" sz="1800" kern="100" dirty="0">
                          <a:solidFill>
                            <a:srgbClr val="FF0000"/>
                          </a:solidFill>
                          <a:effectLst/>
                        </a:rPr>
                        <a:t>不能聘请专家，能维护评阅意见，但看不到对应的盲审专家信息</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cPr/>
                </a:tc>
                <a:tc vMerge="1">
                  <a:tcPr/>
                </a:tc>
              </a:tr>
              <a:tr h="1108710">
                <a:tc>
                  <a:txBody>
                    <a:bodyPr/>
                    <a:p>
                      <a:pPr algn="ctr">
                        <a:spcAft>
                          <a:spcPts val="0"/>
                        </a:spcAft>
                      </a:pP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2">
                  <a:tcPr/>
                </a:tc>
                <a:tc vMerge="1" hMerge="1">
                  <a:tcPr/>
                </a:tc>
                <a:tc vMerge="1">
                  <a:tcPr/>
                </a:tc>
                <a:tc>
                  <a:txBody>
                    <a:bodyPr/>
                    <a:p>
                      <a:pPr algn="just">
                        <a:spcAft>
                          <a:spcPts val="0"/>
                        </a:spcAft>
                      </a:pPr>
                      <a:r>
                        <a:rPr lang="zh-CN" sz="1800" kern="100" dirty="0">
                          <a:effectLst/>
                        </a:rPr>
                        <a:t>看不到学生及导师信息，能维护评阅意见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a:tcPr/>
                </a:tc>
              </a:tr>
              <a:tr h="575945">
                <a:tc>
                  <a:txBody>
                    <a:bodyPr/>
                    <a:p>
                      <a:pPr algn="ctr">
                        <a:spcAft>
                          <a:spcPts val="0"/>
                        </a:spcAft>
                      </a:pPr>
                      <a:r>
                        <a:rPr lang="zh-CN" sz="1800" kern="100">
                          <a:effectLst/>
                        </a:rPr>
                        <a:t>常规</a:t>
                      </a:r>
                      <a:r>
                        <a:rPr lang="en-US" sz="1800" kern="100">
                          <a:effectLst/>
                        </a:rPr>
                        <a:t>+</a:t>
                      </a:r>
                      <a:r>
                        <a:rPr lang="zh-CN" sz="1800" kern="100">
                          <a:effectLst/>
                        </a:rPr>
                        <a:t>单盲</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rowSpan="3" gridSpan="5">
                  <a:txBody>
                    <a:bodyPr/>
                    <a:p>
                      <a:pPr algn="ctr">
                        <a:spcAft>
                          <a:spcPts val="0"/>
                        </a:spcAft>
                      </a:pPr>
                      <a:r>
                        <a:rPr lang="zh-CN" sz="1800" kern="100" dirty="0">
                          <a:effectLst/>
                        </a:rPr>
                        <a:t>采取常规评阅方式的各角色权限参照此表中常规评阅方式</a:t>
                      </a:r>
                      <a:r>
                        <a:rPr lang="zh-CN" sz="1800" kern="100" dirty="0" smtClean="0">
                          <a:effectLst/>
                        </a:rPr>
                        <a:t>内容</a:t>
                      </a:r>
                      <a:endParaRPr lang="en-US" altLang="zh-CN" sz="1800" kern="100" dirty="0" smtClean="0">
                        <a:effectLst/>
                      </a:endParaRPr>
                    </a:p>
                    <a:p>
                      <a:pPr algn="ctr">
                        <a:spcAft>
                          <a:spcPts val="0"/>
                        </a:spcAft>
                      </a:pPr>
                      <a:endParaRPr lang="zh-CN" sz="1800" kern="100" dirty="0">
                        <a:effectLst/>
                      </a:endParaRPr>
                    </a:p>
                    <a:p>
                      <a:pPr algn="ctr">
                        <a:spcAft>
                          <a:spcPts val="0"/>
                        </a:spcAft>
                      </a:pPr>
                      <a:r>
                        <a:rPr lang="zh-CN" sz="1800" kern="100" dirty="0">
                          <a:effectLst/>
                        </a:rPr>
                        <a:t>采取单盲评阅方式的各角色权限参照此表中单盲评阅方式内容</a:t>
                      </a:r>
                      <a:endParaRPr lang="zh-CN" sz="1800" kern="100" dirty="0">
                        <a:effectLst/>
                        <a:latin typeface="Times New Roman" panose="02020603050405020304" pitchFamily="18" charset="0"/>
                        <a:ea typeface="宋体" panose="02010600030101010101" pitchFamily="2" charset="-122"/>
                      </a:endParaRPr>
                    </a:p>
                    <a:p>
                      <a:pPr algn="ctr">
                        <a:spcAft>
                          <a:spcPts val="0"/>
                        </a:spcAft>
                      </a:pPr>
                      <a:endParaRPr lang="zh-CN" sz="1800" kern="100" dirty="0">
                        <a:effectLst/>
                      </a:endParaRPr>
                    </a:p>
                    <a:p>
                      <a:pPr algn="ctr">
                        <a:spcAft>
                          <a:spcPts val="0"/>
                        </a:spcAft>
                      </a:pPr>
                      <a:r>
                        <a:rPr lang="zh-CN" sz="1800" kern="100" dirty="0">
                          <a:effectLst/>
                        </a:rPr>
                        <a:t>采取双盲评阅方式的各角色权限参照此表中双盲评阅方式</a:t>
                      </a:r>
                      <a:r>
                        <a:rPr lang="zh-CN" sz="1800" kern="100" dirty="0" smtClean="0">
                          <a:effectLst/>
                        </a:rPr>
                        <a:t>内容</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3" hMerge="1">
                  <a:tcPr/>
                </a:tc>
                <a:tc rowSpan="3" hMerge="1">
                  <a:tcPr/>
                </a:tc>
                <a:tc rowSpan="3" hMerge="1">
                  <a:tcPr/>
                </a:tc>
                <a:tc rowSpan="3" hMerge="1">
                  <a:tcPr/>
                </a:tc>
              </a:tr>
              <a:tr h="575945">
                <a:tc>
                  <a:txBody>
                    <a:bodyPr/>
                    <a:p>
                      <a:pPr algn="ctr">
                        <a:spcAft>
                          <a:spcPts val="0"/>
                        </a:spcAft>
                      </a:pPr>
                      <a:r>
                        <a:rPr lang="zh-CN" sz="1800" kern="100" dirty="0">
                          <a:effectLst/>
                        </a:rPr>
                        <a:t>常规</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r h="576580">
                <a:tc>
                  <a:txBody>
                    <a:bodyPr/>
                    <a:p>
                      <a:pPr algn="ctr">
                        <a:spcAft>
                          <a:spcPts val="0"/>
                        </a:spcAft>
                      </a:pPr>
                      <a:r>
                        <a:rPr lang="zh-CN" sz="1800" kern="100" dirty="0">
                          <a:effectLst/>
                        </a:rPr>
                        <a:t>单盲</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bl>
          </a:graphicData>
        </a:graphic>
      </p:graphicFrame>
    </p:spTree>
    <p:custDataLst>
      <p:tags r:id="rId2"/>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07765" y="765175"/>
            <a:ext cx="5657215" cy="645160"/>
          </a:xfrm>
          <a:prstGeom prst="rect">
            <a:avLst/>
          </a:prstGeom>
          <a:noFill/>
        </p:spPr>
        <p:txBody>
          <a:bodyPr wrap="square" rtlCol="0" anchor="t">
            <a:spAutoFit/>
          </a:bodyPr>
          <a:p>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至少</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有一份盲审</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评阅意见</a:t>
            </a:r>
            <a:endPar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1"/>
            </p:custDataLst>
          </p:nvPr>
        </p:nvSpPr>
        <p:spPr>
          <a:xfrm>
            <a:off x="513080" y="1702435"/>
            <a:ext cx="8170545" cy="5015865"/>
          </a:xfrm>
          <a:prstGeom prst="rect">
            <a:avLst/>
          </a:prstGeom>
          <a:noFill/>
        </p:spPr>
        <p:txBody>
          <a:bodyPr wrap="square" rtlCol="0" anchor="t">
            <a:spAutoFit/>
          </a:bodyPr>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系统提交答辩申请，导师审核通过后，提交《答辩导师意见书及第一作者成果统计表》</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附件</a:t>
            </a:r>
            <a:r>
              <a:rPr 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交给卢娇</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老师审核。</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、卢娇老师使用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论文评阅系统送审，至少有</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一位</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盲审专家</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同意答辩或修改后答辩</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，才能开始送常规评阅。</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、本次要求</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9</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26</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9</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日开始送盲审，</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11</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17</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日前完成答辩。</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1124585"/>
            <a:ext cx="8791575" cy="55746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硕士学位论文评阅：</a:t>
            </a:r>
            <a:endPar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硕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（二）硕士学位论文应聘请至少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两位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生指导教师资格的专家。其中，同等学力硕士学位论文应聘请至少三位同行专家评阅，且应包含非本单位和申请人所在单位的专家；硕士</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专业学位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论文评阅人中应包含来</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自行业、企业</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（三）学位论文评阅过程中，</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如有一位评阅人不同意答辩，培养单位学位评定委员会应再增聘两位评阅人进行评阅。累计有两位及以上评阅人不同意答辩者，不予进入答辩环节，本次学位申请无效</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837565"/>
            <a:ext cx="8791575" cy="5906770"/>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博士学位论文评阅</a:t>
            </a:r>
            <a:endPar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博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（二）学术类博士学位论文应聘请至少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正高级（或相当）专业技术职务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成员中应包含外单位专家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。其中，同等学力博士学位论文应聘请至少五位同行专家作为论文评阅人，且应包含至少三位非本单位和申请人所在单位的专家；</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博士专业学位论文评阅人中应至少由</a:t>
            </a:r>
            <a:r>
              <a:rPr kumimoji="0" lang="en-US" altLang="zh-CN"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5 </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位相关专业领域具有正高级（或相当）专业技术职务的专家评审，其中至少有</a:t>
            </a:r>
            <a:r>
              <a:rPr kumimoji="0" lang="en-US" altLang="zh-CN"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2 </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位相关专业领域的来自行业、</a:t>
            </a:r>
            <a:r>
              <a:rPr lang="zh-CN" altLang="en-US" sz="1800" b="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企业的</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（三）学位论文评阅过程中，</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如有一位评阅人不同意答辩，培养单位学位评定委员会应再增聘两位评阅人进行评阅。累计有两位及以上评阅人不同意答辩者，不予进入答辩环节，本次学位申请无效</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837565"/>
            <a:ext cx="8791575" cy="5906770"/>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博士学位论文评阅</a:t>
            </a:r>
            <a:endPar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从</a:t>
            </a:r>
            <a:r>
              <a:rPr kumimoji="0" lang="en-US" altLang="zh-CN"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2025</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年夏季批次起，博士学位答辩委员会组成人员中，学位授予单位（国科大校部及各培养单位）以外的专家应当不少于二人。</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博士【论文</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评阅</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】时，国科大校部及中国科学院各研究所的专家</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可视为</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外单位专家，但【学位论文</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答辩时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】，国科大校部及中国科学院各研究所的专家</a:t>
            </a:r>
            <a:r>
              <a:rPr kumimoji="0" lang="zh-CN" altLang="en-US" sz="1800" b="1" i="0" u="none" strike="noStrike" kern="1200" cap="none" spc="150" normalizeH="0" baseline="0" noProof="1">
                <a:ln>
                  <a:noFill/>
                </a:ln>
                <a:solidFill>
                  <a:schemeClr val="dk1"/>
                </a:solidFill>
                <a:effectLst/>
                <a:highlight>
                  <a:srgbClr val="FFFF00"/>
                </a:highlight>
                <a:uLnTx/>
                <a:uFillTx/>
                <a:latin typeface="华文仿宋" panose="02010600040101010101" pitchFamily="2" charset="-122"/>
                <a:ea typeface="华文仿宋" panose="02010600040101010101" pitchFamily="2" charset="-122"/>
                <a:cs typeface="华文仿宋" panose="02010600040101010101" pitchFamily="2" charset="-122"/>
                <a:sym typeface="+mn-ea"/>
              </a:rPr>
              <a:t>【不可】视为外单位专家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。例如：中国科学院理化所的专家，在【博士学位论文评阅】时可以认定为外单位专家，而【博士学位论文答辩】时如果也聘请该老师，则不可视其为外单位专家。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en-US" altLang="zh-CN"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硕士学位论文评阅和答辩时，国科大校部及中国科学院各研究所的专家均可视为外单位专家。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custDataLst>
              <p:tags r:id="rId1"/>
            </p:custDataLst>
          </p:nvPr>
        </p:nvSpPr>
        <p:spPr>
          <a:xfrm>
            <a:off x="1143000" y="1393825"/>
            <a:ext cx="6858000" cy="1450975"/>
          </a:xfrm>
        </p:spPr>
        <p:txBody>
          <a:bodyPr vert="horz" wrap="square" lIns="91440" tIns="45720" rIns="91440" bIns="45720" numCol="1" anchor="b" anchorCtr="0" compatLnSpc="1">
            <a:norm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教育业务平台使用指南</a:t>
            </a:r>
            <a:b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b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及答辩注意事项</a:t>
            </a:r>
            <a:endPar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7" name="副标题 6"/>
          <p:cNvSpPr>
            <a:spLocks noGrp="1"/>
          </p:cNvSpPr>
          <p:nvPr>
            <p:ph type="subTitle" idx="1"/>
            <p:custDataLst>
              <p:tags r:id="rId2"/>
            </p:custDataLst>
          </p:nvPr>
        </p:nvSpPr>
        <p:spPr bwMode="auto">
          <a:xfrm>
            <a:off x="1345564" y="5419170"/>
            <a:ext cx="6858000" cy="964543"/>
          </a:xfrm>
          <a:effectLst/>
          <a:scene3d>
            <a:camera prst="orthographicFront"/>
            <a:lightRig rig="balanced" dir="t"/>
          </a:scene3d>
          <a:sp3d prstMaterial="plastic"/>
        </p:spPr>
        <p:txBody>
          <a:bodyPr vert="horz" wrap="square" lIns="91440" tIns="45720" rIns="91440" bIns="45720" numCol="1" anchor="t" anchorCtr="0" compatLnSpc="1">
            <a:noAutofit/>
          </a:bodyPr>
          <a:lstStyle/>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人事教育处</a:t>
            </a:r>
            <a:endPar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2025年09月</a:t>
            </a:r>
            <a:endPar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280988" y="1196658"/>
            <a:ext cx="8497888" cy="4667250"/>
          </a:xfrm>
          <a:prstGeom prst="rect">
            <a:avLst/>
          </a:prstGeom>
          <a:ln>
            <a:solidFill>
              <a:srgbClr val="FFC000"/>
            </a:solidFill>
          </a:ln>
        </p:spPr>
        <p:txBody>
          <a:bodyPr>
            <a:spAutoFit/>
          </a:bodyPr>
          <a:lstStyle/>
          <a:p>
            <a:pPr marL="0" marR="0" lvl="0" indent="287020" algn="just" defTabSz="914400" rtl="0" eaLnBrk="0" fontAlgn="base" latinLnBrk="0" hangingPunct="0">
              <a:lnSpc>
                <a:spcPct val="172000"/>
              </a:lnSpc>
              <a:spcBef>
                <a:spcPts val="600"/>
              </a:spcBef>
              <a:spcAft>
                <a:spcPts val="600"/>
              </a:spcAft>
              <a:buClrTx/>
              <a:buSzTx/>
              <a:buFontTx/>
              <a:buNone/>
              <a:defRPr/>
            </a:pPr>
            <a:r>
              <a:rPr kumimoji="0" lang="zh-CN" altLang="zh-CN" sz="2000" b="1" i="0" u="none" strike="noStrike" kern="100" cap="none" spc="-5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pitchFamily="2" charset="-122"/>
                <a:ea typeface="华文中宋" panose="02010600040101010101" pitchFamily="2" charset="-122"/>
                <a:cs typeface="+mn-cs"/>
              </a:rPr>
              <a:t>评阅结果</a:t>
            </a:r>
            <a:r>
              <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rPr>
              <a:t>：</a:t>
            </a:r>
            <a:endPar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（一）评阅结果</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全部为“同意答辩”时，可以进行答辩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a:t>
            </a: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（二）评阅结果中有</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“修改后答辩”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时，申请人需参考专家评阅意见认真修改学位论文。修改完成后，经导师审核通过并在</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修改说明上签字</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后，方可参加答辩。</a:t>
            </a:r>
            <a:endPar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（三）</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评阅结果中有</a:t>
            </a:r>
            <a:r>
              <a:rPr lang="zh-CN"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“修改后评阅”</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时，申请人需严格按照专家评阅意见认真修改学位论文，并将修改后的论文再次送至专家处评阅。</a:t>
            </a:r>
            <a:endPar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endParaRPr>
          </a:p>
          <a:p>
            <a:pPr marL="0" marR="0" lvl="0" indent="355600" algn="just" defTabSz="914400" rtl="0" eaLnBrk="0" fontAlgn="base" latinLnBrk="0" hangingPunct="0">
              <a:lnSpc>
                <a:spcPts val="2400"/>
              </a:lnSpc>
              <a:spcBef>
                <a:spcPts val="240"/>
              </a:spcBef>
              <a:spcAft>
                <a:spcPts val="240"/>
              </a:spcAft>
              <a:buClrTx/>
              <a:buSzTx/>
              <a:buFontTx/>
              <a:buNone/>
              <a:defRPr/>
            </a:pP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（四）</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评阅结果中有</a:t>
            </a:r>
            <a:r>
              <a:rPr lang="en-US"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1</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个</a:t>
            </a:r>
            <a:r>
              <a:rPr lang="zh-CN"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“不同意答辩”</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时，申请人需对其学位论文做对应修改，导师和学生若提出再次送审，需要增聘</a:t>
            </a:r>
            <a:r>
              <a:rPr lang="en-US"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2</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位评阅人评阅。若</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导师和学生若提出不再次送审，则延期处理。</a:t>
            </a: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（五）评阅结果中有</a:t>
            </a:r>
            <a:r>
              <a:rPr kumimoji="0" lang="en-US"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个</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“不同意答辩”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时，申请人需对其学位论文做重大修改，时间应不少于半年。经导师同意后可提出论文重新评阅的申请，论文仅采用匿名评阅方式。</a:t>
            </a: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939290" y="1052830"/>
            <a:ext cx="5266055" cy="5979160"/>
            <a:chOff x="3054" y="1658"/>
            <a:chExt cx="8293" cy="9416"/>
          </a:xfrm>
        </p:grpSpPr>
        <p:graphicFrame>
          <p:nvGraphicFramePr>
            <p:cNvPr id="10" name="对象 9"/>
            <p:cNvGraphicFramePr>
              <a:graphicFrameLocks noChangeAspect="1"/>
            </p:cNvGraphicFramePr>
            <p:nvPr>
              <p:custDataLst>
                <p:tags r:id="rId2"/>
              </p:custDataLst>
            </p:nvPr>
          </p:nvGraphicFramePr>
          <p:xfrm>
            <a:off x="3054" y="1658"/>
            <a:ext cx="8293" cy="9416"/>
          </p:xfrm>
          <a:graphic>
            <a:graphicData uri="http://schemas.openxmlformats.org/presentationml/2006/ole">
              <mc:AlternateContent xmlns:mc="http://schemas.openxmlformats.org/markup-compatibility/2006">
                <mc:Choice xmlns:v="urn:schemas-microsoft-com:vml" Requires="v">
                  <p:oleObj spid="_x0000_s3270" name="Visio" r:id="rId3" imgW="12204700" imgH="13944600" progId="Visio.Drawing.11">
                    <p:embed/>
                  </p:oleObj>
                </mc:Choice>
                <mc:Fallback>
                  <p:oleObj name="Visio" r:id="rId3" imgW="12204700" imgH="13944600" progId="Visio.Drawing.11">
                    <p:embed/>
                    <p:pic>
                      <p:nvPicPr>
                        <p:cNvPr id="0" name="对象 9"/>
                        <p:cNvPicPr>
                          <a:picLocks noChangeAspect="1" noChangeArrowheads="1"/>
                        </p:cNvPicPr>
                        <p:nvPr/>
                      </p:nvPicPr>
                      <p:blipFill>
                        <a:blip r:embed="rId4"/>
                        <a:srcRect/>
                        <a:stretch>
                          <a:fillRect/>
                        </a:stretch>
                      </p:blipFill>
                      <p:spPr bwMode="auto">
                        <a:xfrm>
                          <a:off x="3054" y="1658"/>
                          <a:ext cx="8293" cy="9416"/>
                        </a:xfrm>
                        <a:prstGeom prst="rect">
                          <a:avLst/>
                        </a:prstGeom>
                        <a:noFill/>
                      </p:spPr>
                    </p:pic>
                  </p:oleObj>
                </mc:Fallback>
              </mc:AlternateContent>
            </a:graphicData>
          </a:graphic>
        </p:graphicFrame>
        <p:sp>
          <p:nvSpPr>
            <p:cNvPr id="3" name="矩形 2"/>
            <p:cNvSpPr/>
            <p:nvPr/>
          </p:nvSpPr>
          <p:spPr>
            <a:xfrm>
              <a:off x="7540" y="3813"/>
              <a:ext cx="3742" cy="90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nvSpPr>
          <p:spPr>
            <a:xfrm>
              <a:off x="7605" y="4720"/>
              <a:ext cx="3742" cy="90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06375" y="1125220"/>
            <a:ext cx="8731250" cy="54603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a:t>
            </a:r>
            <a:endPar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硕士学位论文答辩委员会应由</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至少三位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指导教师资格的专家，</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成员一般应包含本单位专家及外单位专家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。其中，同等学力硕士学位论文答辩委员会应由至少五位同行专家组成，且应包含非本单位和申请人所在单位的专家；硕士</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学位应包含来自</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的专家。</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未通过，经答辩委员会成员过半数同意，可做出半年后至一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52095" y="767080"/>
            <a:ext cx="8731250" cy="579183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a:t>
            </a:r>
            <a:endPar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博士学位论文答辩委员会应由</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至少五位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正高级（或相当）专业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指导教师资格的同行专家，</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答辩委员会主席应具有博士生指导教师资格，成员中博士生指导教师一般不少于三分之二，并应包含本单位专家及至少两位外单位的专家。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其中，同等学力博士学位论文答辩委员会应由至少七位同行专家组成，且应包含至少两位非本单位和申请人所在单位的专家；博士专业学位应包含</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至少两位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来自</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的专家。</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未通过，经答辩委员会成员过半数同意，可做出半年后至两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工程硕博士和集成电路专项：</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1633220" y="854710"/>
            <a:ext cx="7037705" cy="5800725"/>
          </a:xfrm>
          <a:prstGeom prst="rect">
            <a:avLst/>
          </a:prstGeom>
        </p:spPr>
      </p:pic>
    </p:spTree>
    <p:custDataLst>
      <p:tags r:id="rId3"/>
    </p:custData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249238" y="1092200"/>
            <a:ext cx="8386763" cy="544512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vert="horz" wrap="square" lIns="101600" tIns="0" rIns="82550" bIns="0" numCol="1" rtlCol="0" anchor="t" anchorCtr="0" compatLnSpc="1">
            <a:normAutofit fontScale="25000" lnSpcReduction="20000"/>
          </a:bodyPr>
          <a:lstStyle/>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defRPr/>
            </a:pPr>
            <a:r>
              <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缓议学位申请</a:t>
            </a:r>
            <a:endPar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（一）缓议学位是指各级学位评定委员会，在充分讨论的基础上形成一致意见，对学位申请人做出暂缓学位申请的决议，并在缓议决议书中将缓议理由详细说明。</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（二）</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博士学位最长缓议期限两年，硕士学位最长缓议期限一年</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。缓议人员在最长缓议期限内可再次提出学位申请，再次申请学位</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仅限1次</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，逾期按自动放弃处理。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（三）根据缓议决议要求须重新进行学位论文答辩者，应按学位申请及审核的程序和要求重新办理。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（四）研究所学位评定委员会、学科群学位评定分委员会对经过缓议再次申请学位者，须按缓议决议的要求进行逐项重点审核，经不记名投票表决，做出是否授予学位的建议，报校学位评定委员会审定。</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撤销学位</a:t>
            </a:r>
            <a:endPar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对于已经授予学位，如发现论文确有舞弊作伪、抄袭剽窃等违反《中华人民共和国学位条例》规定，或在学位申请时确有不符合《中国科学院大学学位授予工作细则》规定者，经研究所学位评定委员会、学科群学位评定分委员会以及校学位评定委员会审议，不记名投票表决后，可做出建议撤销学位决议。</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校学位评定委员会为最终裁决机构，并对撤销学位者予以公布。</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64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框 3"/>
          <p:cNvSpPr txBox="1"/>
          <p:nvPr>
            <p:custDataLst>
              <p:tags r:id="rId2"/>
            </p:custDataLst>
          </p:nvPr>
        </p:nvSpPr>
        <p:spPr>
          <a:xfrm>
            <a:off x="250825" y="18923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8.</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学位缓</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议：</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矩形 45"/>
          <p:cNvSpPr/>
          <p:nvPr>
            <p:custDataLst>
              <p:tags r:id="rId1"/>
            </p:custDataLst>
          </p:nvPr>
        </p:nvSpPr>
        <p:spPr>
          <a:xfrm>
            <a:off x="3676650" y="1449705"/>
            <a:ext cx="5030788" cy="645160"/>
          </a:xfrm>
          <a:prstGeom prst="rect">
            <a:avLst/>
          </a:prstGeom>
          <a:noFill/>
          <a:ln w="9525">
            <a:noFill/>
          </a:ln>
        </p:spPr>
        <p:txBody>
          <a:bodyPr anchor="t" anchorCtr="0">
            <a:spAutoFit/>
          </a:bodyPr>
          <a:p>
            <a:pPr algn="just" eaLnBrk="0" hangingPunct="0"/>
            <a:r>
              <a:rPr lang="zh-CN" altLang="zh-CN" b="1" dirty="0">
                <a:solidFill>
                  <a:srgbClr val="0070C0"/>
                </a:solidFill>
                <a:latin typeface="华文楷体" panose="02010600040101010101" pitchFamily="2" charset="-122"/>
                <a:ea typeface="华文楷体" panose="02010600040101010101" pitchFamily="2" charset="-122"/>
              </a:rPr>
              <a:t>导师同意答辩后，在</a:t>
            </a:r>
            <a:r>
              <a:rPr lang="en-US" altLang="zh-CN" b="1" dirty="0">
                <a:solidFill>
                  <a:srgbClr val="0070C0"/>
                </a:solidFill>
                <a:latin typeface="华文楷体" panose="02010600040101010101" pitchFamily="2" charset="-122"/>
                <a:ea typeface="华文楷体" panose="02010600040101010101" pitchFamily="2" charset="-122"/>
              </a:rPr>
              <a:t>9</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26</a:t>
            </a:r>
            <a:r>
              <a:rPr lang="zh-CN" altLang="zh-CN" b="1" dirty="0">
                <a:solidFill>
                  <a:srgbClr val="0070C0"/>
                </a:solidFill>
                <a:latin typeface="华文楷体" panose="02010600040101010101" pitchFamily="2" charset="-122"/>
                <a:ea typeface="华文楷体" panose="02010600040101010101" pitchFamily="2" charset="-122"/>
              </a:rPr>
              <a:t>日前提交《附件</a:t>
            </a:r>
            <a:r>
              <a:rPr lang="en-US" altLang="zh-CN" b="1" dirty="0">
                <a:solidFill>
                  <a:srgbClr val="0070C0"/>
                </a:solidFill>
                <a:latin typeface="华文楷体" panose="02010600040101010101" pitchFamily="2" charset="-122"/>
                <a:ea typeface="华文楷体" panose="02010600040101010101" pitchFamily="2" charset="-122"/>
              </a:rPr>
              <a:t>1</a:t>
            </a:r>
            <a:r>
              <a:rPr lang="zh-CN" altLang="en-US" b="1" dirty="0">
                <a:solidFill>
                  <a:srgbClr val="0070C0"/>
                </a:solidFill>
                <a:latin typeface="华文楷体" panose="02010600040101010101" pitchFamily="2" charset="-122"/>
                <a:ea typeface="华文楷体" panose="02010600040101010101" pitchFamily="2" charset="-122"/>
              </a:rPr>
              <a:t>及附件</a:t>
            </a:r>
            <a:r>
              <a:rPr lang="en-US" altLang="zh-CN" b="1" dirty="0">
                <a:solidFill>
                  <a:srgbClr val="0070C0"/>
                </a:solidFill>
                <a:latin typeface="华文楷体" panose="02010600040101010101" pitchFamily="2" charset="-122"/>
                <a:ea typeface="华文楷体" panose="02010600040101010101" pitchFamily="2" charset="-122"/>
              </a:rPr>
              <a:t>18</a:t>
            </a:r>
            <a:r>
              <a:rPr lang="zh-CN" altLang="en-US" b="1" dirty="0">
                <a:solidFill>
                  <a:srgbClr val="0070C0"/>
                </a:solidFill>
                <a:latin typeface="华文楷体" panose="02010600040101010101" pitchFamily="2" charset="-122"/>
                <a:ea typeface="华文楷体" panose="02010600040101010101" pitchFamily="2" charset="-122"/>
              </a:rPr>
              <a:t>》</a:t>
            </a:r>
            <a:r>
              <a:rPr lang="zh-CN" altLang="zh-CN" b="1" dirty="0">
                <a:solidFill>
                  <a:srgbClr val="0070C0"/>
                </a:solidFill>
                <a:latin typeface="华文楷体" panose="02010600040101010101" pitchFamily="2" charset="-122"/>
                <a:ea typeface="华文楷体" panose="02010600040101010101" pitchFamily="2" charset="-122"/>
              </a:rPr>
              <a:t>，否则应在此期限前提交《延期申请》</a:t>
            </a:r>
            <a:r>
              <a:rPr lang="zh-CN" altLang="en-US" b="1" dirty="0">
                <a:solidFill>
                  <a:srgbClr val="0070C0"/>
                </a:solidFill>
                <a:latin typeface="华文楷体" panose="02010600040101010101" pitchFamily="2" charset="-122"/>
                <a:ea typeface="华文楷体" panose="02010600040101010101" pitchFamily="2" charset="-122"/>
              </a:rPr>
              <a:t>。</a:t>
            </a:r>
            <a:endParaRPr lang="zh-CN" altLang="en-US" b="1" dirty="0">
              <a:solidFill>
                <a:srgbClr val="0070C0"/>
              </a:solidFill>
              <a:latin typeface="华文楷体" panose="02010600040101010101" pitchFamily="2" charset="-122"/>
              <a:ea typeface="华文楷体" panose="02010600040101010101" pitchFamily="2" charset="-122"/>
            </a:endParaRPr>
          </a:p>
        </p:txBody>
      </p:sp>
      <p:sp>
        <p:nvSpPr>
          <p:cNvPr id="82946" name="文本框 48"/>
          <p:cNvSpPr txBox="1"/>
          <p:nvPr>
            <p:custDataLst>
              <p:tags r:id="rId2"/>
            </p:custDataLst>
          </p:nvPr>
        </p:nvSpPr>
        <p:spPr>
          <a:xfrm>
            <a:off x="3707765" y="802005"/>
            <a:ext cx="4965065" cy="645160"/>
          </a:xfrm>
          <a:prstGeom prst="rect">
            <a:avLst/>
          </a:prstGeom>
          <a:noFill/>
          <a:ln w="9525">
            <a:noFill/>
          </a:ln>
        </p:spPr>
        <p:txBody>
          <a:bodyPr wrap="square" anchor="t" anchorCtr="0">
            <a:spAutoFit/>
          </a:bodyPr>
          <a:p>
            <a:pPr algn="ctr" eaLnBrk="0" hangingPunct="0"/>
            <a:r>
              <a:rPr lang="en-US" altLang="zh-CN" b="1" dirty="0">
                <a:solidFill>
                  <a:srgbClr val="FF0000"/>
                </a:solidFill>
                <a:latin typeface="微软雅黑" panose="020B0503020204020204" pitchFamily="34" charset="-122"/>
                <a:ea typeface="微软雅黑" panose="020B0503020204020204" pitchFamily="34" charset="-122"/>
              </a:rPr>
              <a:t>9</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26</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latin typeface="微软雅黑" panose="020B0503020204020204" pitchFamily="34" charset="-122"/>
                <a:ea typeface="微软雅黑" panose="020B0503020204020204" pitchFamily="34" charset="-122"/>
              </a:rPr>
              <a:t>提交《附件1 答辩导师意见书及第一作者成果统计表》、《附件</a:t>
            </a:r>
            <a:r>
              <a:rPr lang="en-US" altLang="zh-CN" b="1" dirty="0">
                <a:latin typeface="微软雅黑" panose="020B0503020204020204" pitchFamily="34" charset="-122"/>
                <a:ea typeface="微软雅黑" panose="020B0503020204020204" pitchFamily="34" charset="-122"/>
              </a:rPr>
              <a:t>18 </a:t>
            </a:r>
            <a:r>
              <a:rPr lang="zh-CN" altLang="zh-CN" b="1" dirty="0">
                <a:latin typeface="微软雅黑" panose="020B0503020204020204" pitchFamily="34" charset="-122"/>
                <a:ea typeface="微软雅黑" panose="020B0503020204020204" pitchFamily="34" charset="-122"/>
              </a:rPr>
              <a:t>共</a:t>
            </a:r>
            <a:r>
              <a:rPr lang="zh-CN" altLang="zh-CN" b="1" dirty="0">
                <a:latin typeface="微软雅黑" panose="020B0503020204020204" pitchFamily="34" charset="-122"/>
                <a:ea typeface="微软雅黑" panose="020B0503020204020204" pitchFamily="34" charset="-122"/>
                <a:sym typeface="+mn-ea"/>
              </a:rPr>
              <a:t>一声明</a:t>
            </a:r>
            <a:r>
              <a:rPr lang="zh-CN" altLang="zh-CN" b="1" dirty="0">
                <a:latin typeface="微软雅黑" panose="020B0503020204020204" pitchFamily="34" charset="-122"/>
                <a:ea typeface="微软雅黑" panose="020B0503020204020204" pitchFamily="34" charset="-122"/>
              </a:rPr>
              <a:t>》</a:t>
            </a:r>
            <a:endParaRPr lang="zh-CN" altLang="zh-CN" b="1" dirty="0">
              <a:latin typeface="微软雅黑" panose="020B0503020204020204" pitchFamily="34" charset="-122"/>
              <a:ea typeface="微软雅黑" panose="020B0503020204020204" pitchFamily="34" charset="-122"/>
            </a:endParaRPr>
          </a:p>
        </p:txBody>
      </p:sp>
      <p:cxnSp>
        <p:nvCxnSpPr>
          <p:cNvPr id="66" name="直接连接符 65"/>
          <p:cNvCxnSpPr/>
          <p:nvPr>
            <p:custDataLst>
              <p:tags r:id="rId3"/>
            </p:custDataLst>
          </p:nvPr>
        </p:nvCxnSpPr>
        <p:spPr>
          <a:xfrm>
            <a:off x="125412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4"/>
            </p:custDataLst>
          </p:nvPr>
        </p:nvCxnSpPr>
        <p:spPr>
          <a:xfrm>
            <a:off x="260667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5"/>
            </p:custDataLst>
          </p:nvPr>
        </p:nvCxnSpPr>
        <p:spPr>
          <a:xfrm>
            <a:off x="3979863"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6"/>
            </p:custDataLst>
          </p:nvPr>
        </p:nvCxnSpPr>
        <p:spPr>
          <a:xfrm>
            <a:off x="530860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7"/>
            </p:custDataLst>
          </p:nvPr>
        </p:nvCxnSpPr>
        <p:spPr>
          <a:xfrm>
            <a:off x="669925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custDataLst>
              <p:tags r:id="rId8"/>
            </p:custDataLst>
          </p:nvPr>
        </p:nvSpPr>
        <p:spPr>
          <a:xfrm>
            <a:off x="82550" y="71755"/>
            <a:ext cx="8459788" cy="582613"/>
          </a:xfrm>
          <a:prstGeom prst="rect">
            <a:avLst/>
          </a:prstGeom>
          <a:noFill/>
        </p:spPr>
        <p:txBody>
          <a:bodyPr>
            <a:spAutoFit/>
          </a:bodyPr>
          <a:p>
            <a:pPr marR="0" defTabSz="914400" eaLnBrk="0" fontAlgn="auto" hangingPunct="0">
              <a:spcBef>
                <a:spcPts val="0"/>
              </a:spcBef>
              <a:spcAft>
                <a:spcPts val="0"/>
              </a:spcAft>
              <a:buClrTx/>
              <a:buSzTx/>
              <a:buFontTx/>
              <a:buNone/>
              <a:defRPr/>
            </a:pPr>
            <a:r>
              <a:rPr kumimoji="0" lang="zh-CN" altLang="en-US" sz="3200" b="1" kern="1200" cap="none" spc="30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申请答辩及论文评审流程</a:t>
            </a:r>
            <a:r>
              <a:rPr kumimoji="0" lang="zh-CN" altLang="en-US" sz="3200" b="1" kern="1200" cap="none" spc="300" normalizeH="0" baseline="0" noProof="0" dirty="0">
                <a:solidFill>
                  <a:srgbClr val="FF0000"/>
                </a:solidFill>
                <a:latin typeface="微软雅黑" panose="020B0503020204020204" pitchFamily="34" charset="-122"/>
                <a:ea typeface="微软雅黑" panose="020B0503020204020204" pitchFamily="34" charset="-122"/>
                <a:cs typeface="+mn-cs"/>
              </a:rPr>
              <a:t>（时间结点）</a:t>
            </a:r>
            <a:r>
              <a:rPr kumimoji="0" lang="zh-CN" altLang="en-US" sz="3200" kern="1200" cap="none" spc="300" normalizeH="0" baseline="0" noProof="0" dirty="0">
                <a:latin typeface="微软雅黑" panose="020B0503020204020204" pitchFamily="34" charset="-122"/>
                <a:ea typeface="微软雅黑" panose="020B0503020204020204" pitchFamily="34" charset="-122"/>
                <a:cs typeface="+mn-cs"/>
              </a:rPr>
              <a:t>：</a:t>
            </a:r>
            <a:endParaRPr kumimoji="0" lang="zh-HK" altLang="en-US" sz="3200" kern="1200" cap="none" spc="300" normalizeH="0" baseline="0" noProof="0" dirty="0">
              <a:latin typeface="微软雅黑" panose="020B0503020204020204" pitchFamily="34" charset="-122"/>
              <a:ea typeface="微软雅黑" panose="020B0503020204020204" pitchFamily="34" charset="-122"/>
              <a:cs typeface="+mn-cs"/>
            </a:endParaRPr>
          </a:p>
        </p:txBody>
      </p:sp>
      <p:grpSp>
        <p:nvGrpSpPr>
          <p:cNvPr id="38" name="组合 61"/>
          <p:cNvGrpSpPr/>
          <p:nvPr>
            <p:custDataLst>
              <p:tags r:id="rId9"/>
            </p:custDataLst>
          </p:nvPr>
        </p:nvGrpSpPr>
        <p:grpSpPr>
          <a:xfrm>
            <a:off x="3312104" y="738209"/>
            <a:ext cx="221360" cy="3708400"/>
            <a:chOff x="3615799" y="1892300"/>
            <a:chExt cx="221360" cy="3708400"/>
          </a:xfrm>
          <a:solidFill>
            <a:srgbClr val="7C233E"/>
          </a:solidFill>
        </p:grpSpPr>
        <p:sp>
          <p:nvSpPr>
            <p:cNvPr id="39" name="直接连接符 38"/>
            <p:cNvSpPr/>
            <p:nvPr>
              <p:custDataLst>
                <p:tags r:id="rId10"/>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40" name="椭圆 39"/>
            <p:cNvSpPr/>
            <p:nvPr>
              <p:custDataLst>
                <p:tags r:id="rId11"/>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custDataLst>
                <p:tags r:id="rId12"/>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955" name="文本框 47"/>
          <p:cNvSpPr txBox="1"/>
          <p:nvPr>
            <p:custDataLst>
              <p:tags r:id="rId13"/>
            </p:custDataLst>
          </p:nvPr>
        </p:nvSpPr>
        <p:spPr>
          <a:xfrm>
            <a:off x="3754755" y="2487930"/>
            <a:ext cx="5178425" cy="1198880"/>
          </a:xfrm>
          <a:prstGeom prst="rect">
            <a:avLst/>
          </a:prstGeom>
          <a:noFill/>
          <a:ln w="9525">
            <a:noFill/>
          </a:ln>
        </p:spPr>
        <p:txBody>
          <a:bodyPr anchor="t" anchorCtr="0">
            <a:spAutoFit/>
          </a:bodyPr>
          <a:p>
            <a:pPr eaLnBrk="0" hangingPunct="0"/>
            <a:r>
              <a:rPr lang="en-US" altLang="zh-CN" b="1" dirty="0">
                <a:solidFill>
                  <a:srgbClr val="0070C0"/>
                </a:solidFill>
                <a:latin typeface="华文楷体" panose="02010600040101010101" pitchFamily="2" charset="-122"/>
                <a:ea typeface="华文楷体" panose="02010600040101010101" pitchFamily="2" charset="-122"/>
              </a:rPr>
              <a:t>9</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26</a:t>
            </a:r>
            <a:r>
              <a:rPr lang="zh-CN" altLang="zh-CN" b="1" dirty="0">
                <a:solidFill>
                  <a:srgbClr val="0070C0"/>
                </a:solidFill>
                <a:latin typeface="华文楷体" panose="02010600040101010101" pitchFamily="2" charset="-122"/>
                <a:ea typeface="华文楷体" panose="02010600040101010101" pitchFamily="2" charset="-122"/>
              </a:rPr>
              <a:t>日之前，在</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系统上提交学位论文，导师审核通过，</a:t>
            </a:r>
            <a:r>
              <a:rPr lang="zh-CN" altLang="zh-CN" b="1" dirty="0">
                <a:solidFill>
                  <a:srgbClr val="0070C0"/>
                </a:solidFill>
                <a:latin typeface="华文楷体" panose="02010600040101010101" pitchFamily="2" charset="-122"/>
                <a:ea typeface="华文楷体" panose="02010600040101010101" pitchFamily="2" charset="-122"/>
              </a:rPr>
              <a:t>将学位</a:t>
            </a:r>
            <a:r>
              <a:rPr lang="zh-CN" altLang="zh-CN" b="1" dirty="0">
                <a:solidFill>
                  <a:srgbClr val="FF0000"/>
                </a:solidFill>
                <a:latin typeface="华文楷体" panose="02010600040101010101" pitchFamily="2" charset="-122"/>
                <a:ea typeface="华文楷体" panose="02010600040101010101" pitchFamily="2" charset="-122"/>
              </a:rPr>
              <a:t>论文首页、</a:t>
            </a:r>
            <a:r>
              <a:rPr lang="zh-CN" altLang="en-US" b="1" dirty="0">
                <a:solidFill>
                  <a:srgbClr val="FF0000"/>
                </a:solidFill>
                <a:latin typeface="华文楷体" panose="02010600040101010101" pitchFamily="2" charset="-122"/>
                <a:ea typeface="华文楷体" panose="02010600040101010101" pitchFamily="2" charset="-122"/>
              </a:rPr>
              <a:t>声明页（需要导师签字）</a:t>
            </a:r>
            <a:r>
              <a:rPr lang="zh-CN" altLang="zh-CN" b="1" dirty="0">
                <a:solidFill>
                  <a:srgbClr val="0070C0"/>
                </a:solidFill>
                <a:latin typeface="华文楷体" panose="02010600040101010101" pitchFamily="2" charset="-122"/>
                <a:ea typeface="华文楷体" panose="02010600040101010101" pitchFamily="2" charset="-122"/>
              </a:rPr>
              <a:t>交人事教育处</a:t>
            </a:r>
            <a:r>
              <a:rPr lang="en-US" altLang="zh-CN" b="1" dirty="0">
                <a:solidFill>
                  <a:srgbClr val="0070C0"/>
                </a:solidFill>
                <a:latin typeface="华文楷体" panose="02010600040101010101" pitchFamily="2" charset="-122"/>
                <a:ea typeface="华文楷体" panose="02010600040101010101" pitchFamily="2" charset="-122"/>
              </a:rPr>
              <a:t>1</a:t>
            </a:r>
            <a:r>
              <a:rPr lang="zh-CN" altLang="en-US" b="1" dirty="0">
                <a:solidFill>
                  <a:srgbClr val="0070C0"/>
                </a:solidFill>
                <a:latin typeface="华文楷体" panose="02010600040101010101" pitchFamily="2" charset="-122"/>
                <a:ea typeface="华文楷体" panose="02010600040101010101" pitchFamily="2" charset="-122"/>
              </a:rPr>
              <a:t>号楼</a:t>
            </a:r>
            <a:r>
              <a:rPr lang="en-US" altLang="zh-CN" b="1" dirty="0">
                <a:solidFill>
                  <a:srgbClr val="0070C0"/>
                </a:solidFill>
                <a:latin typeface="华文楷体" panose="02010600040101010101" pitchFamily="2" charset="-122"/>
                <a:ea typeface="华文楷体" panose="02010600040101010101" pitchFamily="2" charset="-122"/>
              </a:rPr>
              <a:t>739</a:t>
            </a:r>
            <a:r>
              <a:rPr lang="zh-CN" altLang="en-US" b="1" dirty="0">
                <a:solidFill>
                  <a:srgbClr val="0070C0"/>
                </a:solidFill>
                <a:latin typeface="华文楷体" panose="02010600040101010101" pitchFamily="2" charset="-122"/>
                <a:ea typeface="华文楷体" panose="02010600040101010101" pitchFamily="2" charset="-122"/>
              </a:rPr>
              <a:t>室</a:t>
            </a:r>
            <a:r>
              <a:rPr lang="zh-CN" altLang="zh-CN" b="1" dirty="0">
                <a:solidFill>
                  <a:srgbClr val="0070C0"/>
                </a:solidFill>
                <a:latin typeface="华文楷体" panose="02010600040101010101" pitchFamily="2" charset="-122"/>
                <a:ea typeface="华文楷体" panose="02010600040101010101" pitchFamily="2" charset="-122"/>
              </a:rPr>
              <a:t>，由</a:t>
            </a:r>
            <a:r>
              <a:rPr lang="zh-CN" altLang="zh-CN" b="1" dirty="0">
                <a:solidFill>
                  <a:srgbClr val="0070C0"/>
                </a:solidFill>
                <a:latin typeface="华文楷体" panose="02010600040101010101" pitchFamily="2" charset="-122"/>
                <a:ea typeface="华文楷体" panose="02010600040101010101" pitchFamily="2" charset="-122"/>
                <a:sym typeface="+mn-ea"/>
              </a:rPr>
              <a:t>人事教育处送盲审</a:t>
            </a:r>
            <a:r>
              <a:rPr lang="zh-CN" altLang="zh-CN" b="1" dirty="0">
                <a:solidFill>
                  <a:srgbClr val="0070C0"/>
                </a:solidFill>
                <a:latin typeface="华文楷体" panose="02010600040101010101" pitchFamily="2" charset="-122"/>
                <a:ea typeface="华文楷体" panose="02010600040101010101" pitchFamily="2" charset="-122"/>
              </a:rPr>
              <a:t>。</a:t>
            </a:r>
            <a:endParaRPr lang="zh-CN" altLang="zh-CN" b="1" dirty="0">
              <a:solidFill>
                <a:srgbClr val="0070C0"/>
              </a:solidFill>
              <a:latin typeface="华文楷体" panose="02010600040101010101" pitchFamily="2" charset="-122"/>
              <a:ea typeface="华文楷体" panose="02010600040101010101" pitchFamily="2" charset="-122"/>
            </a:endParaRPr>
          </a:p>
        </p:txBody>
      </p:sp>
      <p:sp>
        <p:nvSpPr>
          <p:cNvPr id="82956" name="矩形 3"/>
          <p:cNvSpPr/>
          <p:nvPr>
            <p:custDataLst>
              <p:tags r:id="rId14"/>
            </p:custDataLst>
          </p:nvPr>
        </p:nvSpPr>
        <p:spPr>
          <a:xfrm>
            <a:off x="3700463" y="2130108"/>
            <a:ext cx="3996690" cy="368300"/>
          </a:xfrm>
          <a:prstGeom prst="rect">
            <a:avLst/>
          </a:prstGeom>
          <a:noFill/>
          <a:ln w="9525">
            <a:noFill/>
          </a:ln>
        </p:spPr>
        <p:txBody>
          <a:bodyPr wrap="none"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9</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26</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solidFill>
                  <a:schemeClr val="tx1"/>
                </a:solidFill>
                <a:latin typeface="微软雅黑" panose="020B0503020204020204" pitchFamily="34" charset="-122"/>
                <a:ea typeface="微软雅黑" panose="020B0503020204020204" pitchFamily="34" charset="-122"/>
              </a:rPr>
              <a:t>同时</a:t>
            </a:r>
            <a:r>
              <a:rPr lang="en-US" altLang="zh-CN" b="1" dirty="0">
                <a:solidFill>
                  <a:schemeClr val="tx1"/>
                </a:solidFill>
                <a:latin typeface="微软雅黑" panose="020B0503020204020204" pitchFamily="34" charset="-122"/>
                <a:ea typeface="微软雅黑" panose="020B0503020204020204" pitchFamily="34" charset="-122"/>
              </a:rPr>
              <a:t>SEP</a:t>
            </a:r>
            <a:r>
              <a:rPr lang="zh-CN" altLang="en-US" b="1" dirty="0">
                <a:solidFill>
                  <a:schemeClr val="tx1"/>
                </a:solidFill>
                <a:latin typeface="微软雅黑" panose="020B0503020204020204" pitchFamily="34" charset="-122"/>
                <a:ea typeface="微软雅黑" panose="020B0503020204020204" pitchFamily="34" charset="-122"/>
              </a:rPr>
              <a:t>系统</a:t>
            </a:r>
            <a:r>
              <a:rPr lang="zh-CN" altLang="zh-CN" b="1" dirty="0">
                <a:latin typeface="微软雅黑" panose="020B0503020204020204" pitchFamily="34" charset="-122"/>
                <a:ea typeface="微软雅黑" panose="020B0503020204020204" pitchFamily="34" charset="-122"/>
              </a:rPr>
              <a:t>提交</a:t>
            </a:r>
            <a:r>
              <a:rPr lang="zh-CN" altLang="en-US" b="1" dirty="0">
                <a:latin typeface="微软雅黑" panose="020B0503020204020204" pitchFamily="34" charset="-122"/>
                <a:ea typeface="微软雅黑" panose="020B0503020204020204" pitchFamily="34" charset="-122"/>
              </a:rPr>
              <a:t>学位论文</a:t>
            </a:r>
            <a:endParaRPr lang="zh-HK" altLang="en-US" b="1" dirty="0">
              <a:solidFill>
                <a:srgbClr val="7C233E"/>
              </a:solidFill>
              <a:latin typeface="华文楷体" panose="02010600040101010101" pitchFamily="2" charset="-122"/>
              <a:ea typeface="华文楷体" panose="02010600040101010101" pitchFamily="2" charset="-122"/>
            </a:endParaRPr>
          </a:p>
        </p:txBody>
      </p:sp>
      <p:sp>
        <p:nvSpPr>
          <p:cNvPr id="82957" name="矩形 4"/>
          <p:cNvSpPr/>
          <p:nvPr>
            <p:custDataLst>
              <p:tags r:id="rId15"/>
            </p:custDataLst>
          </p:nvPr>
        </p:nvSpPr>
        <p:spPr>
          <a:xfrm>
            <a:off x="3683000" y="3820160"/>
            <a:ext cx="5180013" cy="645160"/>
          </a:xfrm>
          <a:prstGeom prst="rect">
            <a:avLst/>
          </a:prstGeom>
          <a:noFill/>
          <a:ln w="9525">
            <a:noFill/>
          </a:ln>
        </p:spPr>
        <p:txBody>
          <a:bodyPr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11</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3</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latin typeface="微软雅黑" panose="020B0503020204020204" pitchFamily="34" charset="-122"/>
                <a:ea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sym typeface="+mn-ea"/>
              </a:rPr>
              <a:t>人事教育处</a:t>
            </a:r>
            <a:r>
              <a:rPr lang="zh-CN" altLang="zh-CN" b="1" dirty="0">
                <a:latin typeface="微软雅黑" panose="020B0503020204020204" pitchFamily="34" charset="-122"/>
                <a:ea typeface="微软雅黑" panose="020B0503020204020204" pitchFamily="34" charset="-122"/>
              </a:rPr>
              <a:t>回收整理返回的匿名评审意见</a:t>
            </a:r>
            <a:endParaRPr lang="zh-CN" altLang="en-US" b="1" dirty="0">
              <a:latin typeface="微软雅黑" panose="020B0503020204020204" pitchFamily="34" charset="-122"/>
              <a:ea typeface="微软雅黑" panose="020B0503020204020204" pitchFamily="34" charset="-122"/>
            </a:endParaRPr>
          </a:p>
        </p:txBody>
      </p:sp>
      <p:sp>
        <p:nvSpPr>
          <p:cNvPr id="82958" name="矩形 5"/>
          <p:cNvSpPr/>
          <p:nvPr>
            <p:custDataLst>
              <p:tags r:id="rId16"/>
            </p:custDataLst>
          </p:nvPr>
        </p:nvSpPr>
        <p:spPr>
          <a:xfrm>
            <a:off x="3676650" y="4464685"/>
            <a:ext cx="5391150" cy="922020"/>
          </a:xfrm>
          <a:prstGeom prst="rect">
            <a:avLst/>
          </a:prstGeom>
          <a:noFill/>
          <a:ln w="9525">
            <a:noFill/>
          </a:ln>
        </p:spPr>
        <p:txBody>
          <a:bodyPr anchor="t" anchorCtr="0">
            <a:spAutoFit/>
          </a:bodyPr>
          <a:p>
            <a:pPr eaLnBrk="0" hangingPunct="0"/>
            <a:r>
              <a:rPr lang="zh-CN" altLang="zh-CN" b="1" dirty="0">
                <a:solidFill>
                  <a:srgbClr val="0070C0"/>
                </a:solidFill>
                <a:latin typeface="华文楷体" panose="02010600040101010101" pitchFamily="2" charset="-122"/>
                <a:ea typeface="华文楷体" panose="02010600040101010101" pitchFamily="2" charset="-122"/>
              </a:rPr>
              <a:t>人事教育处及答辩秘书登录</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系统查看</a:t>
            </a:r>
            <a:r>
              <a:rPr lang="zh-CN" altLang="zh-CN" b="1" dirty="0">
                <a:solidFill>
                  <a:srgbClr val="0070C0"/>
                </a:solidFill>
                <a:latin typeface="华文楷体" panose="02010600040101010101" pitchFamily="2" charset="-122"/>
                <a:ea typeface="华文楷体" panose="02010600040101010101" pitchFamily="2" charset="-122"/>
              </a:rPr>
              <a:t>匿名评审意见，评阅结果</a:t>
            </a:r>
            <a:r>
              <a:rPr lang="zh-CN" altLang="zh-CN" b="1" dirty="0">
                <a:solidFill>
                  <a:srgbClr val="FF0000"/>
                </a:solidFill>
                <a:latin typeface="华文楷体" panose="02010600040101010101" pitchFamily="2" charset="-122"/>
                <a:ea typeface="华文楷体" panose="02010600040101010101" pitchFamily="2" charset="-122"/>
              </a:rPr>
              <a:t>全部为“同意答辩”或</a:t>
            </a:r>
            <a:r>
              <a:rPr lang="en-US" altLang="zh-CN" b="1" dirty="0">
                <a:solidFill>
                  <a:srgbClr val="FF0000"/>
                </a:solidFill>
                <a:latin typeface="华文楷体" panose="02010600040101010101" pitchFamily="2" charset="-122"/>
                <a:ea typeface="华文楷体" panose="02010600040101010101" pitchFamily="2" charset="-122"/>
              </a:rPr>
              <a:t>“</a:t>
            </a:r>
            <a:r>
              <a:rPr lang="zh-CN" altLang="en-US" b="1" dirty="0">
                <a:solidFill>
                  <a:srgbClr val="FF0000"/>
                </a:solidFill>
                <a:latin typeface="华文楷体" panose="02010600040101010101" pitchFamily="2" charset="-122"/>
                <a:ea typeface="华文楷体" panose="02010600040101010101" pitchFamily="2" charset="-122"/>
              </a:rPr>
              <a:t>修改后答辩</a:t>
            </a:r>
            <a:r>
              <a:rPr lang="en-US" altLang="zh-CN" b="1" dirty="0">
                <a:solidFill>
                  <a:srgbClr val="FF0000"/>
                </a:solidFill>
                <a:latin typeface="华文楷体" panose="02010600040101010101" pitchFamily="2" charset="-122"/>
                <a:ea typeface="华文楷体" panose="02010600040101010101" pitchFamily="2" charset="-122"/>
              </a:rPr>
              <a:t>”</a:t>
            </a:r>
            <a:r>
              <a:rPr lang="zh-CN" altLang="zh-CN" b="1" dirty="0">
                <a:solidFill>
                  <a:srgbClr val="FF0000"/>
                </a:solidFill>
                <a:latin typeface="华文楷体" panose="02010600040101010101" pitchFamily="2" charset="-122"/>
                <a:ea typeface="华文楷体" panose="02010600040101010101" pitchFamily="2" charset="-122"/>
              </a:rPr>
              <a:t>时，可以进行常规送审及答辩</a:t>
            </a:r>
            <a:r>
              <a:rPr lang="zh-CN" altLang="en-US" b="1" dirty="0">
                <a:solidFill>
                  <a:srgbClr val="FF0000"/>
                </a:solidFill>
                <a:latin typeface="华文楷体" panose="02010600040101010101" pitchFamily="2" charset="-122"/>
                <a:ea typeface="华文楷体" panose="02010600040101010101" pitchFamily="2" charset="-122"/>
              </a:rPr>
              <a:t>。</a:t>
            </a:r>
            <a:endParaRPr lang="zh-CN" altLang="en-US" b="1" dirty="0">
              <a:solidFill>
                <a:srgbClr val="FF0000"/>
              </a:solidFill>
              <a:latin typeface="华文楷体" panose="02010600040101010101" pitchFamily="2" charset="-122"/>
              <a:ea typeface="华文楷体" panose="02010600040101010101" pitchFamily="2" charset="-122"/>
            </a:endParaRPr>
          </a:p>
        </p:txBody>
      </p:sp>
      <p:sp>
        <p:nvSpPr>
          <p:cNvPr id="82959" name="矩形 6"/>
          <p:cNvSpPr/>
          <p:nvPr>
            <p:custDataLst>
              <p:tags r:id="rId17"/>
            </p:custDataLst>
          </p:nvPr>
        </p:nvSpPr>
        <p:spPr>
          <a:xfrm>
            <a:off x="3683000" y="5424488"/>
            <a:ext cx="4572000" cy="368300"/>
          </a:xfrm>
          <a:prstGeom prst="rect">
            <a:avLst/>
          </a:prstGeom>
          <a:noFill/>
          <a:ln w="9525">
            <a:noFill/>
          </a:ln>
        </p:spPr>
        <p:txBody>
          <a:bodyPr anchor="t" anchorCtr="0">
            <a:spAutoFit/>
          </a:bodyPr>
          <a:p>
            <a:pPr eaLnBrk="0" hangingPunct="0"/>
            <a:r>
              <a:rPr lang="zh-CN" altLang="zh-CN" b="1" dirty="0">
                <a:latin typeface="微软雅黑" panose="020B0503020204020204" pitchFamily="34" charset="-122"/>
                <a:ea typeface="微软雅黑" panose="020B0503020204020204" pitchFamily="34" charset="-122"/>
              </a:rPr>
              <a:t>冬季毕业学生应在</a:t>
            </a:r>
            <a:r>
              <a:rPr lang="en-US" altLang="zh-CN" b="1" dirty="0">
                <a:solidFill>
                  <a:srgbClr val="FF0000"/>
                </a:solidFill>
                <a:latin typeface="微软雅黑" panose="020B0503020204020204" pitchFamily="34" charset="-122"/>
                <a:ea typeface="微软雅黑" panose="020B0503020204020204" pitchFamily="34" charset="-122"/>
              </a:rPr>
              <a:t>11</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17</a:t>
            </a:r>
            <a:r>
              <a:rPr lang="zh-CN" altLang="zh-CN" b="1" dirty="0">
                <a:latin typeface="微软雅黑" panose="020B0503020204020204" pitchFamily="34" charset="-122"/>
                <a:ea typeface="微软雅黑" panose="020B0503020204020204" pitchFamily="34" charset="-122"/>
              </a:rPr>
              <a:t>日前完成答辩</a:t>
            </a:r>
            <a:endParaRPr lang="zh-CN" altLang="en-US" b="1" dirty="0">
              <a:latin typeface="微软雅黑" panose="020B0503020204020204" pitchFamily="34" charset="-122"/>
              <a:ea typeface="微软雅黑" panose="020B0503020204020204" pitchFamily="34" charset="-122"/>
            </a:endParaRPr>
          </a:p>
        </p:txBody>
      </p:sp>
      <p:sp>
        <p:nvSpPr>
          <p:cNvPr id="82960" name="矩形 7"/>
          <p:cNvSpPr/>
          <p:nvPr>
            <p:custDataLst>
              <p:tags r:id="rId18"/>
            </p:custDataLst>
          </p:nvPr>
        </p:nvSpPr>
        <p:spPr>
          <a:xfrm>
            <a:off x="3683000" y="5786755"/>
            <a:ext cx="5065713" cy="922338"/>
          </a:xfrm>
          <a:prstGeom prst="rect">
            <a:avLst/>
          </a:prstGeom>
          <a:noFill/>
          <a:ln w="9525">
            <a:noFill/>
          </a:ln>
        </p:spPr>
        <p:txBody>
          <a:bodyPr anchor="t" anchorCtr="0">
            <a:spAutoFit/>
          </a:bodyPr>
          <a:p>
            <a:pPr eaLnBrk="0" hangingPunct="0"/>
            <a:r>
              <a:rPr lang="zh-CN" altLang="en-US" b="1" dirty="0">
                <a:solidFill>
                  <a:srgbClr val="0070C0"/>
                </a:solidFill>
                <a:latin typeface="华文楷体" panose="02010600040101010101" pitchFamily="2" charset="-122"/>
                <a:ea typeface="华文楷体" panose="02010600040101010101" pitchFamily="2" charset="-122"/>
              </a:rPr>
              <a:t>按照要求填写</a:t>
            </a:r>
            <a:r>
              <a:rPr lang="zh-CN" altLang="zh-CN" b="1" dirty="0">
                <a:solidFill>
                  <a:srgbClr val="0070C0"/>
                </a:solidFill>
                <a:latin typeface="华文楷体" panose="02010600040101010101" pitchFamily="2" charset="-122"/>
                <a:ea typeface="华文楷体" panose="02010600040101010101" pitchFamily="2" charset="-122"/>
              </a:rPr>
              <a:t>评审</a:t>
            </a:r>
            <a:r>
              <a:rPr lang="zh-CN" altLang="en-US" b="1" dirty="0">
                <a:solidFill>
                  <a:srgbClr val="0070C0"/>
                </a:solidFill>
                <a:latin typeface="华文楷体" panose="02010600040101010101" pitchFamily="2" charset="-122"/>
                <a:ea typeface="华文楷体" panose="02010600040101010101" pitchFamily="2" charset="-122"/>
              </a:rPr>
              <a:t>和答辩</a:t>
            </a:r>
            <a:r>
              <a:rPr lang="zh-CN" altLang="zh-CN" b="1" dirty="0">
                <a:solidFill>
                  <a:srgbClr val="0070C0"/>
                </a:solidFill>
                <a:latin typeface="华文楷体" panose="02010600040101010101" pitchFamily="2" charset="-122"/>
                <a:ea typeface="华文楷体" panose="02010600040101010101" pitchFamily="2" charset="-122"/>
              </a:rPr>
              <a:t>意见，并将</a:t>
            </a:r>
            <a:r>
              <a:rPr lang="zh-CN" altLang="en-US" b="1" dirty="0">
                <a:solidFill>
                  <a:srgbClr val="0070C0"/>
                </a:solidFill>
                <a:latin typeface="华文楷体" panose="02010600040101010101" pitchFamily="2" charset="-122"/>
                <a:ea typeface="华文楷体" panose="02010600040101010101" pitchFamily="2" charset="-122"/>
              </a:rPr>
              <a:t>答辩材料填写到学位系统</a:t>
            </a:r>
            <a:r>
              <a:rPr lang="zh-CN" altLang="zh-CN" b="1" dirty="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latin typeface="华文楷体" panose="02010600040101010101" pitchFamily="2" charset="-122"/>
                <a:ea typeface="华文楷体" panose="02010600040101010101" pitchFamily="2" charset="-122"/>
              </a:rPr>
              <a:t>提交材料和论文最终版，完成</a:t>
            </a:r>
            <a:r>
              <a:rPr lang="zh-CN" altLang="zh-CN" b="1" dirty="0">
                <a:solidFill>
                  <a:srgbClr val="0070C0"/>
                </a:solidFill>
                <a:latin typeface="华文楷体" panose="02010600040101010101" pitchFamily="2" charset="-122"/>
                <a:ea typeface="华文楷体" panose="02010600040101010101" pitchFamily="2" charset="-122"/>
              </a:rPr>
              <a:t>答辩</a:t>
            </a:r>
            <a:r>
              <a:rPr lang="zh-CN" altLang="en-US" b="1" dirty="0">
                <a:solidFill>
                  <a:srgbClr val="0070C0"/>
                </a:solidFill>
                <a:latin typeface="华文楷体" panose="02010600040101010101" pitchFamily="2" charset="-122"/>
                <a:ea typeface="华文楷体" panose="02010600040101010101" pitchFamily="2" charset="-122"/>
              </a:rPr>
              <a:t>。</a:t>
            </a:r>
            <a:endParaRPr lang="zh-CN" altLang="en-US" b="1" dirty="0">
              <a:solidFill>
                <a:srgbClr val="0070C0"/>
              </a:solidFill>
              <a:latin typeface="华文楷体" panose="02010600040101010101" pitchFamily="2" charset="-122"/>
              <a:ea typeface="华文楷体" panose="02010600040101010101" pitchFamily="2" charset="-122"/>
            </a:endParaRPr>
          </a:p>
        </p:txBody>
      </p:sp>
      <p:sp>
        <p:nvSpPr>
          <p:cNvPr id="82961" name="文本框 9"/>
          <p:cNvSpPr txBox="1"/>
          <p:nvPr>
            <p:custDataLst>
              <p:tags r:id="rId19"/>
            </p:custDataLst>
          </p:nvPr>
        </p:nvSpPr>
        <p:spPr>
          <a:xfrm>
            <a:off x="444500" y="865505"/>
            <a:ext cx="2279650" cy="584200"/>
          </a:xfrm>
          <a:prstGeom prst="rect">
            <a:avLst/>
          </a:prstGeom>
          <a:noFill/>
          <a:ln w="9525">
            <a:noFill/>
          </a:ln>
        </p:spPr>
        <p:txBody>
          <a:bodyPr anchor="t" anchorCtr="0">
            <a:spAutoFit/>
          </a:bodyPr>
          <a:p>
            <a:pPr eaLnBrk="0" hangingPunct="0"/>
            <a:r>
              <a:rPr lang="zh-CN" altLang="en-US" sz="3200" b="1" dirty="0">
                <a:latin typeface="微软雅黑" panose="020B0503020204020204" pitchFamily="34" charset="-122"/>
                <a:ea typeface="微软雅黑" panose="020B0503020204020204" pitchFamily="34" charset="-122"/>
              </a:rPr>
              <a:t>论文盲审：</a:t>
            </a:r>
            <a:endParaRPr lang="zh-CN" altLang="en-US" sz="3200" b="1" dirty="0">
              <a:latin typeface="微软雅黑" panose="020B0503020204020204" pitchFamily="34" charset="-122"/>
              <a:ea typeface="微软雅黑" panose="020B0503020204020204" pitchFamily="34" charset="-122"/>
            </a:endParaRPr>
          </a:p>
        </p:txBody>
      </p:sp>
      <p:sp>
        <p:nvSpPr>
          <p:cNvPr id="82962" name="文本框 3"/>
          <p:cNvSpPr txBox="1"/>
          <p:nvPr>
            <p:custDataLst>
              <p:tags r:id="rId20"/>
            </p:custDataLst>
          </p:nvPr>
        </p:nvSpPr>
        <p:spPr>
          <a:xfrm>
            <a:off x="444500" y="1670368"/>
            <a:ext cx="2840038" cy="3692525"/>
          </a:xfrm>
          <a:prstGeom prst="rect">
            <a:avLst/>
          </a:prstGeom>
          <a:noFill/>
          <a:ln w="9525">
            <a:noFill/>
          </a:ln>
        </p:spPr>
        <p:txBody>
          <a:bodyPr anchor="t" anchorCtr="0">
            <a:spAutoFit/>
          </a:bodyPr>
          <a:p>
            <a:pPr algn="just"/>
            <a:r>
              <a:rPr lang="en-US" altLang="zh-CN" b="1" dirty="0">
                <a:latin typeface="Arial" panose="020B0604020202020204" pitchFamily="34" charset="0"/>
                <a:ea typeface="宋体" panose="02010600030101010101" pitchFamily="2" charset="-122"/>
              </a:rPr>
              <a:t>    </a:t>
            </a:r>
            <a:r>
              <a:rPr lang="en-US" altLang="zh-CN" b="1" dirty="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pPr algn="just"/>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根据自2022年10月1日起施行的《中国科学院大学学位授予工作细则》（校发学位字〔2022〕121号），</a:t>
            </a:r>
            <a:r>
              <a:rPr lang="zh-CN" altLang="en-US" b="1" dirty="0">
                <a:solidFill>
                  <a:srgbClr val="FF0000"/>
                </a:solidFill>
                <a:latin typeface="微软雅黑" panose="020B0503020204020204" pitchFamily="34" charset="-122"/>
                <a:ea typeface="微软雅黑" panose="020B0503020204020204" pitchFamily="34" charset="-122"/>
              </a:rPr>
              <a:t>申请硕士学位和博士学位的学位论文原则上实行盲审，可盲审与常规评阅等其他评阅方式相结合，即每个学生至少有一个盲审意见，具体方式由培养单位确定并统一组织实施</a:t>
            </a:r>
            <a:r>
              <a:rPr lang="zh-CN" altLang="en-US" b="1" dirty="0">
                <a:solidFill>
                  <a:srgbClr val="002060"/>
                </a:solidFill>
                <a:latin typeface="微软雅黑" panose="020B0503020204020204" pitchFamily="34" charset="-122"/>
                <a:ea typeface="微软雅黑" panose="020B0503020204020204" pitchFamily="34" charset="-122"/>
              </a:rPr>
              <a:t>。</a:t>
            </a:r>
            <a:endParaRPr lang="zh-CN" altLang="en-US" b="1" dirty="0">
              <a:latin typeface="Arial" panose="020B0604020202020204" pitchFamily="34" charset="0"/>
              <a:ea typeface="华文新魏" panose="02010800040101010101" pitchFamily="2" charset="-122"/>
            </a:endParaRPr>
          </a:p>
        </p:txBody>
      </p:sp>
      <p:grpSp>
        <p:nvGrpSpPr>
          <p:cNvPr id="5" name="组合 61"/>
          <p:cNvGrpSpPr/>
          <p:nvPr>
            <p:custDataLst>
              <p:tags r:id="rId21"/>
            </p:custDataLst>
          </p:nvPr>
        </p:nvGrpSpPr>
        <p:grpSpPr>
          <a:xfrm>
            <a:off x="3313374" y="2751159"/>
            <a:ext cx="221360" cy="3708400"/>
            <a:chOff x="3615799" y="1892300"/>
            <a:chExt cx="221360" cy="3708400"/>
          </a:xfrm>
          <a:solidFill>
            <a:srgbClr val="7C233E"/>
          </a:solidFill>
        </p:grpSpPr>
        <p:sp>
          <p:nvSpPr>
            <p:cNvPr id="6" name="直接连接符 5"/>
            <p:cNvSpPr/>
            <p:nvPr>
              <p:custDataLst>
                <p:tags r:id="rId22"/>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7" name="椭圆 6"/>
            <p:cNvSpPr/>
            <p:nvPr>
              <p:custDataLst>
                <p:tags r:id="rId23"/>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custDataLst>
                <p:tags r:id="rId24"/>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ustDataLst>
      <p:tags r:id="rId25"/>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4"/>
          <p:cNvSpPr>
            <a:spLocks noGrp="1"/>
          </p:cNvSpPr>
          <p:nvPr>
            <p:custDataLst>
              <p:tags r:id="rId1"/>
            </p:custDataLst>
          </p:nvPr>
        </p:nvSpPr>
        <p:spPr>
          <a:xfrm>
            <a:off x="519113" y="117474"/>
            <a:ext cx="8229600" cy="1143000"/>
          </a:xfrm>
          <a:prstGeom prst="rect">
            <a:avLst/>
          </a:prstGeom>
          <a:noFill/>
          <a:ln w="9525">
            <a:noFill/>
          </a:ln>
        </p:spPr>
        <p:txBody>
          <a:bodyPr anchor="ctr">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9.</a:t>
            </a:r>
            <a:r>
              <a:rPr kumimoji="0" lang="zh-CN" altLang="en-US"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答辩注意事项及材料上报</a:t>
            </a: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endPar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87043" name="矩形 2"/>
          <p:cNvSpPr/>
          <p:nvPr>
            <p:custDataLst>
              <p:tags r:id="rId2"/>
            </p:custDataLst>
          </p:nvPr>
        </p:nvSpPr>
        <p:spPr>
          <a:xfrm>
            <a:off x="1475740" y="2132965"/>
            <a:ext cx="6414135" cy="3279140"/>
          </a:xfrm>
          <a:prstGeom prst="rect">
            <a:avLst/>
          </a:prstGeom>
          <a:noFill/>
          <a:ln w="9525">
            <a:noFill/>
          </a:ln>
        </p:spPr>
        <p:txBody>
          <a:bodyPr wrap="none" anchor="t" anchorCtr="0">
            <a:noAutofit/>
          </a:bodyPr>
          <a:p>
            <a:r>
              <a:rPr lang="zh-CN" altLang="es-ES" sz="2400" b="1" dirty="0">
                <a:solidFill>
                  <a:srgbClr val="FF0000"/>
                </a:solidFill>
                <a:latin typeface="微软雅黑" panose="020B0503020204020204" pitchFamily="34" charset="-122"/>
                <a:ea typeface="微软雅黑" panose="020B0503020204020204" pitchFamily="34" charset="-122"/>
              </a:rPr>
              <a:t>一个要求：以人为本</a:t>
            </a:r>
            <a:endParaRPr lang="zh-CN" altLang="es-ES" sz="2400" b="1" dirty="0">
              <a:solidFill>
                <a:srgbClr val="FF0000"/>
              </a:solidFill>
              <a:latin typeface="微软雅黑" panose="020B0503020204020204" pitchFamily="34" charset="-122"/>
              <a:ea typeface="微软雅黑" panose="020B0503020204020204" pitchFamily="34" charset="-122"/>
            </a:endParaRPr>
          </a:p>
          <a:p>
            <a:endParaRPr lang="en-US" altLang="zh-CN" b="1" dirty="0">
              <a:solidFill>
                <a:srgbClr val="FFFF00"/>
              </a:solidFill>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首先认真阅读</a:t>
            </a:r>
            <a:r>
              <a:rPr lang="en-US" altLang="zh-CN" b="1" dirty="0">
                <a:latin typeface="微软雅黑" panose="020B0503020204020204" pitchFamily="34" charset="-122"/>
                <a:ea typeface="微软雅黑" panose="020B0503020204020204" pitchFamily="34" charset="-122"/>
              </a:rPr>
              <a:t>《</a:t>
            </a:r>
            <a:r>
              <a:rPr lang="en-US" altLang="en-US" b="1" dirty="0">
                <a:latin typeface="微软雅黑" panose="020B0503020204020204" pitchFamily="34" charset="-122"/>
                <a:ea typeface="微软雅黑" panose="020B0503020204020204" pitchFamily="34" charset="-122"/>
              </a:rPr>
              <a:t>中国科学院大学学位授予工作细则</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及通知附件</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en-US" sz="3600" b="1" dirty="0">
                <a:solidFill>
                  <a:srgbClr val="FF0000"/>
                </a:solidFill>
                <a:latin typeface="微软雅黑" panose="020B0503020204020204" pitchFamily="34" charset="-122"/>
                <a:ea typeface="微软雅黑" panose="020B0503020204020204" pitchFamily="34" charset="-122"/>
              </a:rPr>
              <a:t>学位申请人是主体</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en-US" b="1" dirty="0">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不要把问题推送给导师和秘书，自己先把规则搞清楚。</a:t>
            </a:r>
            <a:endParaRPr lang="en-US" altLang="en-US" b="1"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3"/>
          <p:cNvSpPr/>
          <p:nvPr>
            <p:custDataLst>
              <p:tags r:id="rId1"/>
            </p:custDataLst>
          </p:nvPr>
        </p:nvSpPr>
        <p:spPr>
          <a:xfrm>
            <a:off x="611188" y="1078865"/>
            <a:ext cx="8137525" cy="4646295"/>
          </a:xfrm>
          <a:prstGeom prst="rect">
            <a:avLst/>
          </a:prstGeom>
          <a:noFill/>
          <a:ln w="9525" cap="flat" cmpd="sng">
            <a:solidFill>
              <a:srgbClr val="FFC000"/>
            </a:solidFill>
            <a:prstDash val="solid"/>
            <a:miter/>
            <a:headEnd type="none" w="med" len="med"/>
            <a:tailEnd type="none" w="med" len="med"/>
          </a:ln>
        </p:spPr>
        <p:txBody>
          <a:bodyPr>
            <a:spAutoFit/>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答辩议程，共七步</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（会前请打印好，会上给答辩委员会主席）：</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（一）答辩委员会主席宣布开会；</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（二）学位申请人报告学位论文；</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（三）答辩委员会成员和参会人员提问，学位申请人回答问题；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（四）学位申请人答辩结束后，学位申请人的导师可就学位论文及答辩中提出的问题作补充说明；</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（五）答辩会休会，学位申请人及参会人员退场；</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（六）答辩委员会举行全体会议，教育管理人员可列席。其议程如下：</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1. 学位申请人导师向答辩委员会介绍学位申请人的基本情况、学习成绩、科研成果及其它需说明的问题；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2. 答辩委员会结合论文评阅人对学位论文的评阅意见、达到的水平以及答辩情况等进行综合评价，评议学位申请人的学位论文是否达到所申请学位要求的学术水平；</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3. 答辩委员会以不记名投票方式表决，获答辩委员会全体成员三分之二及以上同意，方可做出建议授予学位申请人相应学位的决议；</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4. 答辩委员会成员填写论文答辩情况和学位授予决议书，答辩委员会成员应在学位授予决议书上签署姓名。</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（七）答辩会复会，答辩委员会主席宣布答辩委员会决议，学位申请人发言，答辩会结束。</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84994" name="Rectangle 4"/>
          <p:cNvSpPr>
            <a:spLocks noGrp="1"/>
          </p:cNvSpPr>
          <p:nvPr>
            <p:custDataLst>
              <p:tags r:id="rId2"/>
            </p:custDataLst>
          </p:nvPr>
        </p:nvSpPr>
        <p:spPr>
          <a:xfrm>
            <a:off x="519113" y="117475"/>
            <a:ext cx="8229600" cy="1143000"/>
          </a:xfrm>
          <a:prstGeom prst="rect">
            <a:avLst/>
          </a:prstGeom>
          <a:noFill/>
          <a:ln w="9525">
            <a:noFill/>
          </a:ln>
        </p:spPr>
        <p:txBody>
          <a:bodyPr anchor="ctr" anchorCtr="0"/>
          <a:p>
            <a:r>
              <a:rPr lang="en-US" altLang="zh-CN" sz="2800" b="1" dirty="0">
                <a:solidFill>
                  <a:srgbClr val="FF0000"/>
                </a:solidFill>
                <a:latin typeface="Arial" panose="020B0604020202020204" pitchFamily="34" charset="0"/>
                <a:ea typeface="宋体" panose="02010600030101010101" pitchFamily="2" charset="-122"/>
              </a:rPr>
              <a:t>9.</a:t>
            </a:r>
            <a:r>
              <a:rPr lang="zh-CN" altLang="en-US" sz="2800" b="1" dirty="0">
                <a:solidFill>
                  <a:srgbClr val="FF0000"/>
                </a:solidFill>
                <a:latin typeface="Arial" panose="020B0604020202020204" pitchFamily="34" charset="0"/>
                <a:ea typeface="宋体" panose="02010600030101010101" pitchFamily="2" charset="-122"/>
              </a:rPr>
              <a:t> </a:t>
            </a:r>
            <a:r>
              <a:rPr lang="zh-CN" altLang="en-US" sz="2800" b="1" dirty="0">
                <a:solidFill>
                  <a:srgbClr val="FF0000"/>
                </a:solidFill>
                <a:latin typeface="微软雅黑" panose="020B0503020204020204" pitchFamily="34" charset="-122"/>
                <a:ea typeface="微软雅黑" panose="020B0503020204020204" pitchFamily="34" charset="-122"/>
              </a:rPr>
              <a:t>答辩注意事项及材料上报：</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a:spLocks noChangeArrowheads="1"/>
          </p:cNvSpPr>
          <p:nvPr>
            <p:custDataLst>
              <p:tags r:id="rId1"/>
            </p:custDataLst>
          </p:nvPr>
        </p:nvSpPr>
        <p:spPr bwMode="auto">
          <a:xfrm>
            <a:off x="1116012" y="766126"/>
            <a:ext cx="7632700" cy="2030095"/>
          </a:xfrm>
          <a:prstGeom prst="rect">
            <a:avLst/>
          </a:prstGeom>
          <a:noFill/>
          <a:ln>
            <a:noFill/>
          </a:ln>
        </p:spPr>
        <p:txBody>
          <a:bodyPr>
            <a:spAutoFit/>
            <a:scene3d>
              <a:camera prst="orthographicFront"/>
              <a:lightRig rig="threePt" dir="t"/>
            </a:scene3d>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规章制度（中国科学院大学学位授予工作细则）</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2"/>
              </a:rPr>
              <a:t>http://onestop.ucas.edu.cn/home/newslist/65a6880f-ccd6-4cb5-a8bd-f38db31bafc9</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表格下载</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3"/>
              </a:rPr>
              <a:t>http://onestop.ucas.edu.cn/home/newslist/5f4c6956-506d-4214-831e-1ea09870cf00</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（答辩申请书、评阅书、决议书、表决票）</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答辩结果如不是全优，那么在决议中应慎重使用</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优秀学位论文</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此类描述。</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86018" name="Rectangle 4"/>
          <p:cNvSpPr>
            <a:spLocks noGrp="1"/>
          </p:cNvSpPr>
          <p:nvPr>
            <p:custDataLst>
              <p:tags r:id="rId4"/>
            </p:custDataLst>
          </p:nvPr>
        </p:nvSpPr>
        <p:spPr>
          <a:xfrm>
            <a:off x="457200" y="116840"/>
            <a:ext cx="8229600" cy="1143000"/>
          </a:xfrm>
          <a:prstGeom prst="rect">
            <a:avLst/>
          </a:prstGeom>
          <a:noFill/>
          <a:ln w="9525">
            <a:noFill/>
          </a:ln>
        </p:spPr>
        <p:txBody>
          <a:bodyPr anchor="ctr" anchorCtr="0"/>
          <a:p>
            <a:r>
              <a:rPr lang="en-US" altLang="zh-CN" sz="3200" b="1" dirty="0">
                <a:solidFill>
                  <a:srgbClr val="FF0000"/>
                </a:solidFill>
                <a:latin typeface="微软雅黑" panose="020B0503020204020204" pitchFamily="34" charset="-122"/>
                <a:ea typeface="微软雅黑" panose="020B0503020204020204" pitchFamily="34" charset="-122"/>
              </a:rPr>
              <a:t>9.</a:t>
            </a:r>
            <a:r>
              <a:rPr lang="zh-CN" altLang="en-US" sz="3200" b="1" dirty="0">
                <a:solidFill>
                  <a:srgbClr val="FF0000"/>
                </a:solidFill>
                <a:latin typeface="微软雅黑" panose="020B0503020204020204" pitchFamily="34" charset="-122"/>
                <a:ea typeface="微软雅黑" panose="020B0503020204020204" pitchFamily="34" charset="-122"/>
              </a:rPr>
              <a:t> 答辩注意事项及材料上报</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5"/>
            </p:custDataLst>
          </p:nvPr>
        </p:nvGraphicFramePr>
        <p:xfrm>
          <a:off x="539750" y="2781300"/>
          <a:ext cx="8237220" cy="3858260"/>
        </p:xfrm>
        <a:graphic>
          <a:graphicData uri="http://schemas.openxmlformats.org/drawingml/2006/table">
            <a:tbl>
              <a:tblPr/>
              <a:tblGrid>
                <a:gridCol w="2533650"/>
                <a:gridCol w="3433445"/>
                <a:gridCol w="2270125"/>
              </a:tblGrid>
              <a:tr h="36703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表格文件</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签字盖章</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备注</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69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学位论文《</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答辩导师意见书及第一作者成果统计表》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导师签字</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评阅前提交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44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论文评阅书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评阅人聘书需</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盖章</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1800" b="1" dirty="0">
                          <a:ln>
                            <a:noFill/>
                          </a:ln>
                          <a:solidFill>
                            <a:srgbClr val="FF0000"/>
                          </a:solidFill>
                          <a:effectLst/>
                          <a:ea typeface="宋体" panose="02010600030101010101" pitchFamily="2" charset="-122"/>
                          <a:sym typeface="+mn-ea"/>
                        </a:rPr>
                        <a:t>评阅人不要可以不盖章</a:t>
                      </a:r>
                      <a:endParaRPr lang="zh-CN" altLang="en-US" sz="1800" b="1" dirty="0">
                        <a:ln>
                          <a:noFill/>
                        </a:ln>
                        <a:solidFill>
                          <a:srgbClr val="FF0000"/>
                        </a:solidFill>
                        <a:effectLst/>
                        <a:ea typeface="宋体" panose="02010600030101010101" pitchFamily="2" charset="-122"/>
                        <a:sym typeface="+mn-ea"/>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评阅时使用，网络送审，评阅人不要可以不送给</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评阅人</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2745">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申请书》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导师签字，人事教育处盖章，</a:t>
                      </a:r>
                      <a:endParaRPr kumimoji="0" lang="en-US" altLang="zh-CN"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成绩单（正式原件，国科大自助打印机</a:t>
                      </a: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打印）</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距离答辩至少</a:t>
                      </a:r>
                      <a:r>
                        <a:rPr kumimoji="0" lang="en-US" altLang="zh-CN" sz="1800" b="1" i="0" u="none" strike="noStrike" cap="none" normalizeH="0" baseline="0" dirty="0">
                          <a:ln>
                            <a:noFill/>
                          </a:ln>
                          <a:solidFill>
                            <a:srgbClr val="FF0000"/>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3-5</a:t>
                      </a:r>
                      <a:r>
                        <a:rPr kumimoji="0" lang="zh-CN" altLang="en-US" sz="1800" b="1" i="0" u="none" strike="noStrike" cap="none" normalizeH="0" baseline="0" dirty="0">
                          <a:ln>
                            <a:noFill/>
                          </a:ln>
                          <a:solidFill>
                            <a:srgbClr val="FF0000"/>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个</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工作日提交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9556CA"/>
                          </a:solidFill>
                          <a:effectLst/>
                          <a:latin typeface="Arial" panose="020B0604020202020204" pitchFamily="34" charset="0"/>
                          <a:ea typeface="宋体" panose="02010600030101010101" pitchFamily="2" charset="-122"/>
                          <a:cs typeface="Arial" panose="020B0604020202020204" pitchFamily="34" charset="0"/>
                        </a:rPr>
                        <a:t> </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表决票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答辩前到</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完成盖章</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决议书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答辩委员会主席、成员秘书签字</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答辩当天使用</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任意多边形: 形状 19"/>
          <p:cNvSpPr/>
          <p:nvPr>
            <p:custDataLst>
              <p:tags r:id="rId1"/>
            </p:custDataLst>
          </p:nvPr>
        </p:nvSpPr>
        <p:spPr>
          <a:xfrm>
            <a:off x="3556000" y="2208213"/>
            <a:ext cx="5588000" cy="3792538"/>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rgbClr val="9DC3E6">
                <a:lumMod val="20000"/>
                <a:lumOff val="80000"/>
              </a:srgbClr>
            </a:fgClr>
            <a:bgClr>
              <a:sysClr val="window" lastClr="FFFFFF">
                <a:lumMod val="95000"/>
              </a:sysClr>
            </a:bgClr>
          </a:patt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3" name="任意多边形: 形状 12"/>
          <p:cNvSpPr/>
          <p:nvPr>
            <p:custDataLst>
              <p:tags r:id="rId2"/>
            </p:custDataLst>
          </p:nvPr>
        </p:nvSpPr>
        <p:spPr>
          <a:xfrm>
            <a:off x="0" y="3135313"/>
            <a:ext cx="3922713" cy="287655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rgbClr val="9DC3E6">
              <a:lumMod val="60000"/>
              <a:lumOff val="40000"/>
              <a:alpha val="3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7" name="矩形 6"/>
          <p:cNvSpPr/>
          <p:nvPr>
            <p:custDataLst>
              <p:tags r:id="rId3"/>
            </p:custDataLst>
          </p:nvPr>
        </p:nvSpPr>
        <p:spPr>
          <a:xfrm>
            <a:off x="452438" y="2289175"/>
            <a:ext cx="8239125" cy="3349625"/>
          </a:xfrm>
          <a:prstGeom prst="rect">
            <a:avLst/>
          </a:prstGeom>
          <a:solidFill>
            <a:srgbClr val="FFFFFF"/>
          </a:solidFill>
          <a:ln>
            <a:noFill/>
          </a:ln>
          <a:effectLst>
            <a:outerShdw blurRad="76200" sx="101000" sy="101000" algn="ctr" rotWithShape="0">
              <a:sysClr val="windowText" lastClr="000000">
                <a:lumMod val="95000"/>
                <a:lumOff val="5000"/>
                <a:alpha val="10000"/>
              </a:sysClr>
            </a:outerShdw>
          </a:effectLst>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6" name="矩形 5"/>
          <p:cNvSpPr/>
          <p:nvPr>
            <p:custDataLst>
              <p:tags r:id="rId4"/>
            </p:custDataLst>
          </p:nvPr>
        </p:nvSpPr>
        <p:spPr>
          <a:xfrm>
            <a:off x="631825" y="2289175"/>
            <a:ext cx="7937500" cy="3870325"/>
          </a:xfrm>
          <a:prstGeom prst="rect">
            <a:avLst/>
          </a:prstGeom>
        </p:spPr>
        <p:txBody>
          <a:bodyPr lIns="68580" tIns="34290" rIns="68580" bIns="34290" anchor="ct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学位平台简介</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及操作注意事项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申请学位</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、学位</a:t>
            </a:r>
            <a:r>
              <a:rPr kumimoji="0" lang="zh-CN" altLang="en-US" sz="2400" b="1" i="0" u="none" strike="noStrike" kern="1200" cap="none" spc="150" normalizeH="0" baseline="0" noProof="1">
                <a:ln>
                  <a:noFill/>
                </a:ln>
                <a:solidFill>
                  <a:srgbClr val="FF0000"/>
                </a:solidFill>
                <a:effectLst/>
                <a:uLnTx/>
                <a:uFillTx/>
                <a:latin typeface="+mn-lt"/>
                <a:ea typeface="+mn-ea"/>
                <a:cs typeface="+mn-cs"/>
              </a:rPr>
              <a:t>论文匿名评审</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a:t>
            </a:r>
            <a:r>
              <a:rPr kumimoji="0" lang="en-US" altLang="zh-CN"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新学位论文评阅系统、</a:t>
            </a:r>
            <a:r>
              <a:rPr kumimoji="0" lang="en-US" altLang="zh-CN" sz="2400" b="1" i="0" u="none" strike="noStrike" kern="1200" cap="none" spc="150" normalizeH="0" baseline="0" noProof="1">
                <a:ln>
                  <a:noFill/>
                </a:ln>
                <a:solidFill>
                  <a:srgbClr val="FF0000"/>
                </a:solidFill>
                <a:effectLst/>
                <a:uLnTx/>
                <a:uFillTx/>
                <a:latin typeface="+mn-lt"/>
                <a:ea typeface="+mn-ea"/>
                <a:cs typeface="+mn-cs"/>
              </a:rPr>
              <a:t>答辩注</a:t>
            </a:r>
            <a:r>
              <a:rPr kumimoji="0" lang="zh-CN" altLang="en-US" sz="2400" b="1" i="0" u="none" strike="noStrike" kern="1200" cap="none" spc="150" normalizeH="0" baseline="0" noProof="1">
                <a:ln>
                  <a:noFill/>
                </a:ln>
                <a:solidFill>
                  <a:srgbClr val="FF0000"/>
                </a:solidFill>
                <a:effectLst/>
                <a:uLnTx/>
                <a:uFillTx/>
                <a:latin typeface="+mn-lt"/>
                <a:ea typeface="+mn-ea"/>
                <a:cs typeface="+mn-cs"/>
              </a:rPr>
              <a:t>意事项</a:t>
            </a:r>
            <a:endParaRPr kumimoji="0" lang="zh-CN" altLang="en-US" sz="2400" b="1" i="0" u="none" strike="noStrike" kern="1200" cap="none" spc="150" normalizeH="0" baseline="0" noProof="1">
              <a:ln>
                <a:noFill/>
              </a:ln>
              <a:solidFill>
                <a:srgbClr val="FF0000"/>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档案注意事项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常见问题Q&amp;A</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p:txBody>
      </p:sp>
      <p:sp>
        <p:nvSpPr>
          <p:cNvPr id="21" name="椭圆 20"/>
          <p:cNvSpPr/>
          <p:nvPr>
            <p:custDataLst>
              <p:tags r:id="rId5"/>
            </p:custDataLst>
          </p:nvPr>
        </p:nvSpPr>
        <p:spPr>
          <a:xfrm>
            <a:off x="207963" y="1036638"/>
            <a:ext cx="290513" cy="290513"/>
          </a:xfrm>
          <a:prstGeom prst="ellipse">
            <a:avLst/>
          </a:prstGeom>
          <a:solidFill>
            <a:srgbClr val="9DC3E6">
              <a:lumMod val="20000"/>
              <a:lumOff val="80000"/>
              <a:alpha val="7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22" name="椭圆 21"/>
          <p:cNvSpPr/>
          <p:nvPr>
            <p:custDataLst>
              <p:tags r:id="rId6"/>
            </p:custDataLst>
          </p:nvPr>
        </p:nvSpPr>
        <p:spPr>
          <a:xfrm>
            <a:off x="498475" y="1350963"/>
            <a:ext cx="133350" cy="133350"/>
          </a:xfrm>
          <a:prstGeom prst="ellipse">
            <a:avLst/>
          </a:prstGeom>
          <a:solidFill>
            <a:srgbClr val="9DC3E6">
              <a:lumMod val="40000"/>
              <a:lumOff val="60000"/>
              <a:alpha val="64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3" name="矩形 2"/>
          <p:cNvSpPr/>
          <p:nvPr>
            <p:custDataLst>
              <p:tags r:id="rId7"/>
            </p:custDataLst>
          </p:nvPr>
        </p:nvSpPr>
        <p:spPr>
          <a:xfrm>
            <a:off x="800100" y="1281113"/>
            <a:ext cx="7543800" cy="487363"/>
          </a:xfrm>
          <a:prstGeom prst="rect">
            <a:avLst/>
          </a:prstGeom>
          <a:noFill/>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rPr>
              <a:t>主要内容：</a:t>
            </a:r>
            <a:endPar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endParaRPr>
          </a:p>
        </p:txBody>
      </p:sp>
    </p:spTree>
    <p:custDataLst>
      <p:tags r:id="rId8"/>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3"/>
          <p:cNvSpPr txBox="1">
            <a:spLocks noChangeArrowheads="1"/>
          </p:cNvSpPr>
          <p:nvPr>
            <p:custDataLst>
              <p:tags r:id="rId1"/>
            </p:custDataLst>
          </p:nvPr>
        </p:nvSpPr>
        <p:spPr bwMode="auto">
          <a:xfrm>
            <a:off x="179705" y="421640"/>
            <a:ext cx="8756650" cy="6320790"/>
          </a:xfrm>
          <a:prstGeom prst="rect">
            <a:avLst/>
          </a:prstGeom>
          <a:noFill/>
          <a:ln w="9525">
            <a:solidFill>
              <a:srgbClr val="FFC000"/>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根据人事教育处时间要求：</a:t>
            </a:r>
            <a:endParaRPr kumimoji="0" lang="en-US" altLang="zh-CN"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请导师填写《答辩导师意见书及第一作者成果统计表（附件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）》，论文送审，</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《评阅书聘书》</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3</a:t>
            </a:r>
            <a:r>
              <a:rPr lang="zh-CN" altLang="en-US" sz="1600" b="1" noProof="0" dirty="0">
                <a:effectLst>
                  <a:outerShdw blurRad="38100" dist="19050" dir="2700000" algn="tl" rotWithShape="0">
                    <a:schemeClr val="dk1">
                      <a:alpha val="40000"/>
                    </a:schemeClr>
                  </a:outerShdw>
                </a:effectLst>
                <a:uLnTx/>
                <a:uFillTx/>
                <a:sym typeface="+mn-ea"/>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送至人事教育处盖章，使用</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SEP</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系统送审，</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如果评阅人不要，可以不提供纸质版聘书给评阅人，</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也不用盖章</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根据反馈回的评语撰写“决议草案”并交导师修改。</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填写好培养系统系统，完成必修环节和答辩申请、评阅环节填写。</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距离答辩至少</a:t>
            </a:r>
            <a:r>
              <a:rPr kumimoji="0" lang="en-US" altLang="zh-CN"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3-5</a:t>
            </a: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个</a:t>
            </a: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工作日</a:t>
            </a:r>
            <a:r>
              <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a:t>
            </a:r>
            <a:r>
              <a:rPr lang="zh-CN" altLang="en-US" sz="1600" b="1" noProof="0" dirty="0">
                <a:effectLst>
                  <a:outerShdw blurRad="38100" dist="19050" dir="2700000" algn="tl" rotWithShape="0">
                    <a:schemeClr val="dk1">
                      <a:alpha val="40000"/>
                    </a:schemeClr>
                  </a:outerShdw>
                </a:effectLst>
                <a:uLnTx/>
                <a:uFillTx/>
                <a:sym typeface="+mn-ea"/>
              </a:rPr>
              <a:t>答辩专家确认后，维护</a:t>
            </a:r>
            <a:r>
              <a:rPr lang="en-US" altLang="zh-CN" sz="1600" b="1" noProof="0" dirty="0">
                <a:effectLst>
                  <a:outerShdw blurRad="38100" dist="19050" dir="2700000" algn="tl" rotWithShape="0">
                    <a:schemeClr val="dk1">
                      <a:alpha val="40000"/>
                    </a:schemeClr>
                  </a:outerShdw>
                </a:effectLst>
                <a:uLnTx/>
                <a:uFillTx/>
                <a:sym typeface="+mn-ea"/>
              </a:rPr>
              <a:t>SEP</a:t>
            </a:r>
            <a:r>
              <a:rPr lang="zh-CN" altLang="en-US" sz="1600" b="1" noProof="0" dirty="0">
                <a:effectLst>
                  <a:outerShdw blurRad="38100" dist="19050" dir="2700000" algn="tl" rotWithShape="0">
                    <a:schemeClr val="dk1">
                      <a:alpha val="40000"/>
                    </a:schemeClr>
                  </a:outerShdw>
                </a:effectLst>
                <a:uLnTx/>
                <a:uFillTx/>
                <a:sym typeface="+mn-ea"/>
              </a:rPr>
              <a:t>系统，打印</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生成《答辩申请书</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2</a:t>
            </a:r>
            <a:r>
              <a:rPr lang="zh-CN" altLang="en-US" sz="1600" b="1" noProof="0" dirty="0">
                <a:effectLst>
                  <a:outerShdw blurRad="38100" dist="19050" dir="2700000" algn="tl" rotWithShape="0">
                    <a:schemeClr val="dk1">
                      <a:alpha val="40000"/>
                    </a:schemeClr>
                  </a:outerShdw>
                </a:effectLst>
                <a:uLnTx/>
                <a:uFillTx/>
                <a:sym typeface="+mn-ea"/>
              </a:rPr>
              <a:t>）》</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签好字后到人事教育处盖章</a:t>
            </a:r>
            <a:r>
              <a:rPr lang="zh-CN" altLang="en-US" sz="1600" b="1" noProof="0" dirty="0">
                <a:effectLst>
                  <a:outerShdw blurRad="38100" dist="19050" dir="2700000" algn="tl" rotWithShape="0">
                    <a:schemeClr val="dk1">
                      <a:alpha val="40000"/>
                    </a:schemeClr>
                  </a:outerShdw>
                </a:effectLst>
                <a:uLnTx/>
                <a:uFillTx/>
                <a:sym typeface="+mn-ea"/>
              </a:rPr>
              <a:t>。</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600" b="1" noProof="0" dirty="0">
                <a:effectLst>
                  <a:outerShdw blurRad="38100" dist="19050" dir="2700000" algn="tl" rotWithShape="0">
                    <a:schemeClr val="dk1">
                      <a:alpha val="40000"/>
                    </a:schemeClr>
                  </a:outerShdw>
                </a:effectLst>
                <a:uLnTx/>
                <a:uFillTx/>
                <a:sym typeface="+mn-ea"/>
              </a:rPr>
              <a:t>2 </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5</a:t>
            </a:r>
            <a:r>
              <a:rPr lang="zh-CN" altLang="en-US" sz="1600" b="1" noProof="0" dirty="0">
                <a:effectLst>
                  <a:outerShdw blurRad="38100" dist="19050" dir="2700000" algn="tl" rotWithShape="0">
                    <a:schemeClr val="dk1">
                      <a:alpha val="40000"/>
                    </a:schemeClr>
                  </a:outerShdw>
                </a:effectLst>
                <a:uLnTx/>
                <a:uFillTx/>
                <a:sym typeface="+mn-ea"/>
              </a:rPr>
              <a:t>）交到人教处</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盖章</a:t>
            </a:r>
            <a:r>
              <a:rPr lang="zh-CN" altLang="en-US" sz="1600" b="1" noProof="0" dirty="0">
                <a:effectLst>
                  <a:outerShdw blurRad="38100" dist="19050" dir="2700000" algn="tl" rotWithShape="0">
                    <a:schemeClr val="dk1">
                      <a:alpha val="40000"/>
                    </a:schemeClr>
                  </a:outerShdw>
                </a:effectLst>
                <a:uLnTx/>
                <a:uFillTx/>
                <a:sym typeface="+mn-ea"/>
              </a:rPr>
              <a:t>，提交《附件</a:t>
            </a:r>
            <a:r>
              <a:rPr lang="en-US" altLang="zh-CN" sz="1600" b="1" noProof="0" dirty="0">
                <a:effectLst>
                  <a:outerShdw blurRad="38100" dist="19050" dir="2700000" algn="tl" rotWithShape="0">
                    <a:schemeClr val="dk1">
                      <a:alpha val="40000"/>
                    </a:schemeClr>
                  </a:outerShdw>
                </a:effectLst>
                <a:uLnTx/>
                <a:uFillTx/>
                <a:sym typeface="+mn-ea"/>
              </a:rPr>
              <a:t>25</a:t>
            </a:r>
            <a:r>
              <a:rPr lang="zh-CN" altLang="en-US" sz="1600" b="1" noProof="0" dirty="0">
                <a:effectLst>
                  <a:outerShdw blurRad="38100" dist="19050" dir="2700000" algn="tl" rotWithShape="0">
                    <a:schemeClr val="dk1">
                      <a:alpha val="40000"/>
                    </a:schemeClr>
                  </a:outerShdw>
                </a:effectLst>
                <a:uLnTx/>
                <a:uFillTx/>
                <a:sym typeface="+mn-ea"/>
              </a:rPr>
              <a:t>》。</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600" b="1" noProof="0" dirty="0">
                <a:effectLst>
                  <a:outerShdw blurRad="38100" dist="19050" dir="2700000" algn="tl" rotWithShape="0">
                    <a:schemeClr val="dk1">
                      <a:alpha val="40000"/>
                    </a:schemeClr>
                  </a:outerShdw>
                </a:effectLst>
                <a:uLnTx/>
                <a:uFillTx/>
                <a:sym typeface="+mn-ea"/>
              </a:rPr>
              <a:t>3 </a:t>
            </a:r>
            <a:r>
              <a:rPr lang="zh-CN" altLang="en-US" sz="1600" b="1" noProof="0" dirty="0">
                <a:effectLst>
                  <a:outerShdw blurRad="38100" dist="19050" dir="2700000" algn="tl" rotWithShape="0">
                    <a:schemeClr val="dk1">
                      <a:alpha val="40000"/>
                    </a:schemeClr>
                  </a:outerShdw>
                </a:effectLst>
                <a:uLnTx/>
                <a:uFillTx/>
                <a:sym typeface="+mn-ea"/>
              </a:rPr>
              <a:t>提交并贴出</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答辩公告（附件</a:t>
            </a:r>
            <a:r>
              <a:rPr lang="en-US" altLang="zh-CN" sz="1600" b="1" noProof="0" dirty="0">
                <a:solidFill>
                  <a:srgbClr val="FF0000"/>
                </a:solidFill>
                <a:effectLst>
                  <a:outerShdw blurRad="38100" dist="19050" dir="2700000" algn="tl" rotWithShape="0">
                    <a:schemeClr val="dk1">
                      <a:alpha val="40000"/>
                    </a:schemeClr>
                  </a:outerShdw>
                </a:effectLst>
                <a:uLnTx/>
                <a:uFillTx/>
                <a:sym typeface="+mn-ea"/>
              </a:rPr>
              <a:t>10</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a:t>
            </a:r>
            <a:r>
              <a:rPr lang="zh-CN" altLang="en-US" sz="1600" b="1" noProof="0" dirty="0">
                <a:effectLst>
                  <a:outerShdw blurRad="38100" dist="19050" dir="2700000" algn="tl" rotWithShape="0">
                    <a:schemeClr val="dk1">
                      <a:alpha val="40000"/>
                    </a:schemeClr>
                  </a:outerShdw>
                </a:effectLst>
                <a:uLnTx/>
                <a:uFillTx/>
                <a:sym typeface="+mn-ea"/>
              </a:rPr>
              <a:t>，确定答辩流程</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答辩当天：</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将</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“答辩程序”、成绩单、答辩申请书、发表文章清单及附件、论文评阅书（评</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阅人可以</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不签字）、论文、</a:t>
            </a:r>
            <a:r>
              <a:rPr lang="zh-CN" altLang="en-US" sz="1600" b="1" u="sng"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提前打印好！提交给答辩委员会主席。</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由答辩秘书或</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导师致开场白。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秘书记录答辩过程中的问、答并形成电子版材料。</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4 答辩委员会对决议草案进行评议。</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5 答辩委员会进行投票表决，答辩委员会主席宣布表决结果。</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algn="l" defTabSz="914400" rtl="0" eaLnBrk="1" fontAlgn="base" latinLnBrk="0" hangingPunct="1">
              <a:lnSpc>
                <a:spcPct val="100000"/>
              </a:lnSpc>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答辩后：</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由答辩秘书收齐“评议书”并填写到系统。</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打印</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填写附件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第</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页，提交论文到图书馆（电子、印刷各一份）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按照</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 </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纸质材料清单</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，提交纸质材料到人事教育处。</a:t>
            </a:r>
            <a:endPar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8066" name="Rectangle 4"/>
          <p:cNvSpPr>
            <a:spLocks noGrp="1"/>
          </p:cNvSpPr>
          <p:nvPr>
            <p:custDataLst>
              <p:tags r:id="rId2"/>
            </p:custDataLst>
          </p:nvPr>
        </p:nvSpPr>
        <p:spPr>
          <a:xfrm>
            <a:off x="160338" y="-242887"/>
            <a:ext cx="8229600" cy="1143000"/>
          </a:xfrm>
          <a:prstGeom prst="rect">
            <a:avLst/>
          </a:prstGeom>
          <a:noFill/>
          <a:ln w="9525">
            <a:noFill/>
          </a:ln>
        </p:spPr>
        <p:txBody>
          <a:bodyPr anchor="ctr" anchorCtr="0"/>
          <a:p>
            <a:r>
              <a:rPr lang="zh-CN" altLang="en-US" sz="2800" b="1" dirty="0">
                <a:solidFill>
                  <a:srgbClr val="FF0000"/>
                </a:solidFill>
                <a:latin typeface="微软雅黑" panose="020B0503020204020204" pitchFamily="34" charset="-122"/>
                <a:ea typeface="微软雅黑" panose="020B0503020204020204" pitchFamily="34" charset="-122"/>
              </a:rPr>
              <a:t> </a:t>
            </a:r>
            <a:r>
              <a:rPr lang="en-US" altLang="zh-CN" sz="28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10.</a:t>
            </a:r>
            <a:r>
              <a:rPr lang="zh-CN" altLang="en-US" sz="2800" b="1" dirty="0">
                <a:solidFill>
                  <a:srgbClr val="FF0000"/>
                </a:solidFill>
                <a:latin typeface="微软雅黑" panose="020B0503020204020204" pitchFamily="34" charset="-122"/>
                <a:ea typeface="微软雅黑" panose="020B0503020204020204" pitchFamily="34" charset="-122"/>
              </a:rPr>
              <a:t>学位申请时间表</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95288" y="333375"/>
            <a:ext cx="8207375" cy="6264275"/>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11.</a:t>
            </a:r>
            <a:r>
              <a:rPr kumimoji="0" lang="zh-CN" altLang="zh-CN" sz="32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学位信息报送</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mj-lt"/>
                <a:ea typeface="+mj-ea"/>
                <a:cs typeface="+mj-cs"/>
                <a:sym typeface="+mn-ea"/>
              </a:rPr>
            </a:br>
            <a:br>
              <a:rPr kumimoji="0" lang="zh-CN" altLang="zh-CN" sz="1800" b="0"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“学位管理”系统为生成系统，</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其中，学生学籍注册信息、导师信息、课程学习信息及培养环节信息，分别由“学籍管理”、 “教师管理”、“教务管理”和“培养管理”系统引入。如相关信息有误，需在对应引入系统进行更正。</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工作流程说明如下：</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学生角色</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学生在“学位管理”系统需填报的信息如下：</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1</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）学籍注册信息外的个人基本信息；</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2</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）学位论文电子版（</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最终版</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），“学位管理”系统自动从“培养管理”系统引入学生在论文初审前上传的最后版本，如学生在学位初审后对论文进行了修改，需在“学位管理”系统重新上传；</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3</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学位论文在评阅、答辩及初审后若做了修改，应将详细的修改情况填报到系统中，并在评阅修改部分</a:t>
            </a:r>
            <a:r>
              <a:rPr kumimoji="0" lang="en-US"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上传导师签字的修改说明。</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4</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培养系统及学位系统中均添加了科研成果署名单位的字段，请详细填报。</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学生须对本人的各项信息进行认真审核</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，确认无误后点击“信息确认”按钮，提交至研究所教育管理部门。</a:t>
            </a:r>
            <a:endPar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5" name="文本框 4"/>
          <p:cNvSpPr txBox="1"/>
          <p:nvPr>
            <p:custDataLst>
              <p:tags r:id="rId1"/>
            </p:custDataLst>
          </p:nvPr>
        </p:nvSpPr>
        <p:spPr>
          <a:xfrm>
            <a:off x="395288" y="188913"/>
            <a:ext cx="5040312" cy="583565"/>
          </a:xfrm>
          <a:prstGeom prst="rect">
            <a:avLst/>
          </a:prstGeom>
          <a:noFill/>
          <a:ln w="9525">
            <a:noFill/>
          </a:ln>
        </p:spPr>
        <p:txBody>
          <a:bodyPr>
            <a:spAutoFit/>
            <a:scene3d>
              <a:camera prst="orthographicFront"/>
              <a:lightRig rig="threePt" dir="t"/>
            </a:scene3d>
          </a:bodyPr>
          <a:lstStyle/>
          <a:p>
            <a:pPr marR="0" defTabSz="914400" eaLnBrk="0" hangingPunct="0">
              <a:buClrTx/>
              <a:buSzTx/>
              <a:buFontTx/>
              <a:buNone/>
              <a:defRPr/>
            </a:pPr>
            <a:r>
              <a:rPr kumimoji="0" lang="en-US"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档案注意事项：</a:t>
            </a:r>
            <a:endPar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6" name="文本框 5"/>
          <p:cNvSpPr txBox="1"/>
          <p:nvPr>
            <p:custDataLst>
              <p:tags r:id="rId2"/>
            </p:custDataLst>
          </p:nvPr>
        </p:nvSpPr>
        <p:spPr>
          <a:xfrm>
            <a:off x="827088" y="1866900"/>
            <a:ext cx="7920038" cy="4092575"/>
          </a:xfrm>
          <a:prstGeom prst="rect">
            <a:avLst/>
          </a:prstGeom>
          <a:noFill/>
        </p:spPr>
        <p:txBody>
          <a:bodyPr>
            <a:spAutoFit/>
          </a:bodyPr>
          <a:lstStyle/>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档案外调或</a:t>
            </a: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查阅：</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提前预约，</a:t>
            </a:r>
            <a:r>
              <a:rPr kumimoji="0" lang="zh-CN" altLang="en-US" sz="2400" b="1" kern="1200" cap="none" spc="0" normalizeH="0" baseline="0" noProof="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至少</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提前一周</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答辩档案整理：按照</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博</a:t>
            </a:r>
            <a:r>
              <a:rPr kumimoji="0" lang="en-US" altLang="zh-CN" sz="2400" b="1" u="sng" kern="1200" cap="none" spc="0" normalizeH="0" baseline="0" noProof="0" dirty="0">
                <a:latin typeface="Arial" panose="020B0604020202020204" pitchFamily="34" charset="0"/>
                <a:ea typeface="宋体" panose="02010600030101010101" pitchFamily="2" charset="-122"/>
                <a:cs typeface="+mn-cs"/>
              </a:rPr>
              <a:t>/</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硕士</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毕业答辩上交</a:t>
            </a:r>
            <a:r>
              <a:rPr kumimoji="0" lang="zh-CN"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书面材料清单</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附件</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8)</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（装入纸袋）</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答辩档案提交：</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答辩后一周内</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人事档案寄送：</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按照派遣批次寄送，通过EMS寄送（段春光老师）</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zh-CN" altLang="en-US" sz="20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custDataLst>
              <p:tags r:id="rId1"/>
            </p:custDataLst>
          </p:nvPr>
        </p:nvSpPr>
        <p:spPr>
          <a:xfrm>
            <a:off x="539750" y="111125"/>
            <a:ext cx="4679950" cy="1014413"/>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13.</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注意事项：</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endParaRPr>
          </a:p>
        </p:txBody>
      </p:sp>
      <p:sp>
        <p:nvSpPr>
          <p:cNvPr id="39939" name="内容占位符 2"/>
          <p:cNvSpPr>
            <a:spLocks noGrp="1"/>
          </p:cNvSpPr>
          <p:nvPr>
            <p:ph idx="1"/>
            <p:custDataLst>
              <p:tags r:id="rId2"/>
            </p:custDataLst>
          </p:nvPr>
        </p:nvSpPr>
        <p:spPr>
          <a:xfrm>
            <a:off x="215900" y="1019175"/>
            <a:ext cx="8748713" cy="5730875"/>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noAutofit/>
          </a:bodyPr>
          <a:lstStyle/>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None/>
              <a:defRPr/>
            </a:pPr>
            <a:r>
              <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rPr>
              <a:t>数据备案工作中遇到的问题主要集中在以下几个方面：</a:t>
            </a:r>
            <a:endPar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、留学生信息：国别不要填错，国别为非中国的民族和政治面貌不能填写，还有其他信息不全的情况；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前置学位信息</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：前置最高学位、前置学位授予单位、获前置学位时间必须填写正确，前置学位为学士的前置学位一级学科不能填写，其他必填。硕博连读研究生前置最高学位应为学士，非硕博连读生前置学位应填写硕士阶段；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、军人证件首字符必须是汉字，如“炮字第</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000001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号”。招生和学籍系统中如没有汉字，请发邮件告诉我；</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、学位论文关键词个数应该在</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个之间，用逗号隔开，</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其他符号系统无法自动识别</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照片由人事教育处统一上传，应为蓝底，必须与学位证书上的照片版本一致</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。每年都有照片横置的；</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攻读本学位前户口所在省市不能选“其他”，毕业去向为就业的工作单位所在省市不能选“其他”，</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否则系统校验无法通过；</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7</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、入学时间和毕业时间应填写正确。</a:t>
            </a:r>
            <a:r>
              <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填“</a:t>
            </a:r>
            <a:r>
              <a:rPr kumimoji="0" lang="en-US" altLang="zh-CN"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2105</a:t>
            </a:r>
            <a:r>
              <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年”毕业的。</a:t>
            </a:r>
            <a:endPar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custDataLst>
              <p:tags r:id="rId1"/>
            </p:custDataLst>
          </p:nvPr>
        </p:nvSpPr>
        <p:spPr>
          <a:xfrm>
            <a:off x="457200"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Q&amp;A</a:t>
            </a:r>
            <a:r>
              <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a:t>
            </a:r>
            <a:endPar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endParaRPr>
          </a:p>
        </p:txBody>
      </p:sp>
      <p:sp>
        <p:nvSpPr>
          <p:cNvPr id="35843" name="内容占位符 2"/>
          <p:cNvSpPr>
            <a:spLocks noGrp="1"/>
          </p:cNvSpPr>
          <p:nvPr>
            <p:ph idx="1"/>
            <p:custDataLst>
              <p:tags r:id="rId2"/>
            </p:custDataLst>
          </p:nvPr>
        </p:nvSpPr>
        <p:spPr>
          <a:xfrm>
            <a:off x="374650" y="836613"/>
            <a:ext cx="8394700" cy="5761038"/>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fontScale="90000" lnSpcReduction="20000"/>
          </a:bodyPr>
          <a:lstStyle/>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学位系统填报时容易出现问题的地方：</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填报学术成果时，必须填写完整，填写文章、专利收录、发表的时间或者其他卷期号等信息；</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维护评阅专家、答辩委员时，前后的专家人数不一致；</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填报系统时不要包含特殊符号，系统兼容不好，提交不上去；</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仅填写上传有效申请学位信息（一作、导师一作申请人二作）；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申请学位常见问题答疑：</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论文板式要求，目前国科大和我所仅对封面和书脊有要求，板式、字号无细化要求；记得在</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原创声明</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上签字！</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答辩公告没有模板范式，自行设计，体现时间、地点、事件、人物即可；</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答辩时长要求：一般硕士陈述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20-30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分钟，博士陈述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30-40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论文查重工作：人事教育处对论文进行抽检，抽检结果将报送学位会，供评审审议，目前无具体比例细化规定；</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成果是“小导师”一作，本人二作的，不是有效申请成果；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 </a:t>
            </a:r>
            <a:r>
              <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关于共同第一作者的问题</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2014-3</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月学位会纪要）</a:t>
            </a:r>
            <a:endPar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为鼓励所内研究生间以及所内外的科研合作，特对以共同第一作者论文申请半导体所学位做以下说明：</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 </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半导体所学生和外单位学生以共同第一作者发表论文时，等同半导体所第一作者论文，必须是第一完成单位，并</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提交《附件</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18 </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共一声明》。</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半导体所内两学生以共同第一作者发表论文时，只能以其中某一人作为论文第一作者申请学位，</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并</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提交《附件</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18 </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共一声明》</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3</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用于申请学位的多篇非排名第一的共同一作文章只能认定为一篇文章，且申请学位的成果至少包含一篇研究型高水平期刊论文</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quarter" idx="13"/>
            <p:custDataLst>
              <p:tags r:id="rId1"/>
            </p:custDataLst>
          </p:nvPr>
        </p:nvSpPr>
        <p:spPr>
          <a:xfrm>
            <a:off x="4940300" y="4857750"/>
            <a:ext cx="1438275"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文本占位符 4"/>
          <p:cNvSpPr>
            <a:spLocks noGrp="1"/>
          </p:cNvSpPr>
          <p:nvPr>
            <p:ph type="body" sz="quarter" idx="14"/>
            <p:custDataLst>
              <p:tags r:id="rId2"/>
            </p:custDataLst>
          </p:nvPr>
        </p:nvSpPr>
        <p:spPr>
          <a:xfrm>
            <a:off x="7124700" y="4857750"/>
            <a:ext cx="1436688"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00355" name="Rectangle 2"/>
          <p:cNvSpPr/>
          <p:nvPr>
            <p:custDataLst>
              <p:tags r:id="rId3"/>
            </p:custDataLst>
          </p:nvPr>
        </p:nvSpPr>
        <p:spPr>
          <a:xfrm>
            <a:off x="0" y="4078288"/>
            <a:ext cx="9144000" cy="2781300"/>
          </a:xfrm>
          <a:prstGeom prst="rect">
            <a:avLst/>
          </a:prstGeom>
          <a:gradFill rotWithShape="0">
            <a:gsLst>
              <a:gs pos="0">
                <a:srgbClr val="172F46"/>
              </a:gs>
              <a:gs pos="100000">
                <a:srgbClr val="336699"/>
              </a:gs>
            </a:gsLst>
            <a:lin ang="5400000" scaled="1"/>
            <a:tileRect/>
          </a:gradFill>
          <a:ln w="9525">
            <a:noFill/>
          </a:ln>
        </p:spPr>
        <p:txBody>
          <a:bodyPr wrap="none" anchor="ctr" anchorCtr="0"/>
          <a:p>
            <a:pPr algn="ctr"/>
            <a:endParaRPr lang="zh-CN" altLang="zh-CN" dirty="0">
              <a:solidFill>
                <a:schemeClr val="bg2"/>
              </a:solidFill>
              <a:latin typeface="Arial" panose="020B0604020202020204" pitchFamily="34" charset="0"/>
              <a:ea typeface="宋体" panose="02010600030101010101" pitchFamily="2" charset="-122"/>
            </a:endParaRPr>
          </a:p>
        </p:txBody>
      </p:sp>
      <p:sp>
        <p:nvSpPr>
          <p:cNvPr id="100356" name="Text Box 3"/>
          <p:cNvSpPr txBox="1"/>
          <p:nvPr>
            <p:custDataLst>
              <p:tags r:id="rId4"/>
            </p:custDataLst>
          </p:nvPr>
        </p:nvSpPr>
        <p:spPr>
          <a:xfrm>
            <a:off x="250825" y="1774825"/>
            <a:ext cx="8712200" cy="1014413"/>
          </a:xfrm>
          <a:prstGeom prst="rect">
            <a:avLst/>
          </a:prstGeom>
          <a:noFill/>
          <a:ln w="9525">
            <a:noFill/>
          </a:ln>
        </p:spPr>
        <p:txBody>
          <a:bodyPr anchor="t" anchorCtr="0">
            <a:spAutoFit/>
          </a:bodyPr>
          <a:p>
            <a:r>
              <a:rPr lang="zh-CN" altLang="en-US" sz="6000" b="1" i="1" dirty="0">
                <a:solidFill>
                  <a:srgbClr val="0066CC"/>
                </a:solidFill>
                <a:latin typeface="Arial" panose="020B0604020202020204" pitchFamily="34" charset="0"/>
                <a:ea typeface="微软雅黑" panose="020B0503020204020204" pitchFamily="34" charset="-122"/>
              </a:rPr>
              <a:t>谢谢大家，提问交流。</a:t>
            </a:r>
            <a:endParaRPr lang="zh-CN" altLang="en-US" sz="6000" b="1" i="1" dirty="0">
              <a:solidFill>
                <a:srgbClr val="0066CC"/>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475740" y="1988820"/>
            <a:ext cx="6271895" cy="3716020"/>
          </a:xfrm>
          <a:prstGeom prst="rect">
            <a:avLst/>
          </a:prstGeom>
        </p:spPr>
      </p:pic>
      <p:sp>
        <p:nvSpPr>
          <p:cNvPr id="9219" name="Rectangle 2"/>
          <p:cNvSpPr>
            <a:spLocks noGrp="1" noChangeArrowheads="1"/>
          </p:cNvSpPr>
          <p:nvPr>
            <p:ph type="title"/>
            <p:custDataLst>
              <p:tags r:id="rId2"/>
            </p:custDataLst>
          </p:nvPr>
        </p:nvSpPr>
        <p:spPr>
          <a:xfrm>
            <a:off x="457200" y="188913"/>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7" name="Rectangle 3"/>
          <p:cNvSpPr>
            <a:spLocks noGrp="1"/>
          </p:cNvSpPr>
          <p:nvPr>
            <p:ph type="body" sz="half" idx="9"/>
            <p:custDataLst>
              <p:tags r:id="rId3"/>
            </p:custDataLst>
          </p:nvPr>
        </p:nvSpPr>
        <p:spPr>
          <a:xfrm>
            <a:off x="898525" y="665163"/>
            <a:ext cx="7788275" cy="1470025"/>
          </a:xfrm>
        </p:spPr>
        <p:txBody>
          <a:bodyPr wrap="square" lIns="91440" tIns="45720" rIns="91440" bIns="45720" numCol="1" anchor="ctr" anchorCtr="0" compatLnSpc="1"/>
          <a:lstStyle/>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hlinkClick r:id="rId4"/>
              </a:rPr>
              <a:t>http://onestop.ucas.ac.cn/home/index</a:t>
            </a:r>
            <a:endPar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用户名：</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邮箱</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 密码：</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身份证号</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（默认）</a:t>
            </a:r>
            <a:endPar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52228" name="Rectangle 5"/>
          <p:cNvSpPr/>
          <p:nvPr>
            <p:custDataLst>
              <p:tags r:id="rId5"/>
            </p:custDataLst>
          </p:nvPr>
        </p:nvSpPr>
        <p:spPr>
          <a:xfrm>
            <a:off x="2628265" y="3501390"/>
            <a:ext cx="2376170" cy="876935"/>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9" name="线形标注 2(带强调线) 8"/>
          <p:cNvSpPr/>
          <p:nvPr>
            <p:custDataLst>
              <p:tags r:id="rId6"/>
            </p:custDataLst>
          </p:nvPr>
        </p:nvSpPr>
        <p:spPr>
          <a:xfrm>
            <a:off x="4211638" y="5301615"/>
            <a:ext cx="2332038" cy="863600"/>
          </a:xfrm>
          <a:prstGeom prst="accentCallout2">
            <a:avLst>
              <a:gd name="adj1" fmla="val 18750"/>
              <a:gd name="adj2" fmla="val -8333"/>
              <a:gd name="adj3" fmla="val 18750"/>
              <a:gd name="adj4" fmla="val -16667"/>
              <a:gd name="adj5" fmla="val -45516"/>
              <a:gd name="adj6" fmla="val 9916"/>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rPr>
              <a:t>如果忘记用户名密码，单击此处，按照提示操作</a:t>
            </a:r>
            <a:endPar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6"/>
          <p:cNvSpPr txBox="1">
            <a:spLocks noChangeArrowheads="1"/>
          </p:cNvSpPr>
          <p:nvPr>
            <p:custDataLst>
              <p:tags r:id="rId1"/>
            </p:custDataLst>
          </p:nvPr>
        </p:nvSpPr>
        <p:spPr bwMode="auto">
          <a:xfrm>
            <a:off x="268288" y="1052513"/>
            <a:ext cx="3041650" cy="563118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申请人：</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要进行培养计划填报、开题、中期、答辩申请、学位确认的同学</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导    师：</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申请人的导师（系统导师）</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秘    书：</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为申请人填写、维护开题、中期及答辩的相关过程</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开题报告、中期考核对应的角色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考核秘书</a:t>
            </a:r>
            <a:endPar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论文答辩、申请学位对应的角色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答辩秘书</a:t>
            </a:r>
            <a:endParaRPr kumimoji="0" lang="en-US" altLang="zh-CN" sz="18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由同导师、同课题的高年级同学担任，或中级职称的工作人员。</a:t>
            </a:r>
            <a:b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b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一起进行开题、中期、毕业的同届学生，一般由同一位秘书负责维护。</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5842" name="内容占位符 3"/>
          <p:cNvSpPr>
            <a:spLocks noGrp="1" noChangeArrowheads="1"/>
          </p:cNvSpPr>
          <p:nvPr>
            <p:ph sz="quarter" idx="14"/>
            <p:custDataLst>
              <p:tags r:id="rId2"/>
            </p:custDataLst>
          </p:nvPr>
        </p:nvSpPr>
        <p:spPr>
          <a:xfrm>
            <a:off x="4112895" y="124460"/>
            <a:ext cx="4457065" cy="4798060"/>
          </a:xfrm>
        </p:spPr>
        <p:txBody>
          <a:bodyPr vert="horz" wrap="square" lIns="101600" tIns="0" rIns="82550" bIns="0" numCol="1" anchor="t" anchorCtr="0" compatLnSpc="1"/>
          <a:lstStyle/>
          <a:p>
            <a:pPr marL="0" marR="0" lvl="0" indent="0" algn="l" defTabSz="685800" rtl="0" eaLnBrk="1" fontAlgn="base" latinLnBrk="0" hangingPunct="1">
              <a:lnSpc>
                <a:spcPct val="130000"/>
              </a:lnSpc>
              <a:spcBef>
                <a:spcPct val="0"/>
              </a:spcBef>
              <a:spcAft>
                <a:spcPts val="1000"/>
              </a:spcAft>
              <a:buClrTx/>
              <a:buSzTx/>
              <a:buFont typeface="Arial" panose="020B0604020202020204" pitchFamily="34" charset="0"/>
              <a:buNone/>
              <a:defRPr/>
            </a:pPr>
            <a:r>
              <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rPr>
              <a:t>角色分类：</a:t>
            </a:r>
            <a:endPar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endParaRPr>
          </a:p>
        </p:txBody>
      </p:sp>
      <p:sp>
        <p:nvSpPr>
          <p:cNvPr id="10243" name="Rectangle 2"/>
          <p:cNvSpPr>
            <a:spLocks noGrp="1" noChangeArrowheads="1"/>
          </p:cNvSpPr>
          <p:nvPr>
            <p:ph type="title"/>
            <p:custDataLst>
              <p:tags r:id="rId3"/>
            </p:custDataLst>
          </p:nvPr>
        </p:nvSpPr>
        <p:spPr>
          <a:xfrm>
            <a:off x="458788" y="581025"/>
            <a:ext cx="2159000" cy="655638"/>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custDataLst>
              <p:tags r:id="rId4"/>
            </p:custDataLst>
          </p:nvPr>
        </p:nvGraphicFramePr>
        <p:xfrm>
          <a:off x="4076065" y="817245"/>
          <a:ext cx="4588510" cy="3622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图片 2"/>
          <p:cNvPicPr>
            <a:picLocks noChangeAspect="1"/>
          </p:cNvPicPr>
          <p:nvPr/>
        </p:nvPicPr>
        <p:blipFill>
          <a:blip r:embed="rId10"/>
          <a:stretch>
            <a:fillRect/>
          </a:stretch>
        </p:blipFill>
        <p:spPr>
          <a:xfrm>
            <a:off x="3924300" y="4942205"/>
            <a:ext cx="4886325" cy="1724025"/>
          </a:xfrm>
          <a:prstGeom prst="rect">
            <a:avLst/>
          </a:prstGeom>
        </p:spPr>
      </p:pic>
      <p:sp>
        <p:nvSpPr>
          <p:cNvPr id="4" name="矩形 3"/>
          <p:cNvSpPr/>
          <p:nvPr/>
        </p:nvSpPr>
        <p:spPr>
          <a:xfrm>
            <a:off x="5796280" y="5518150"/>
            <a:ext cx="1656080" cy="7918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251460" y="4941570"/>
            <a:ext cx="3023870" cy="191643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6"/>
          <p:cNvSpPr txBox="1"/>
          <p:nvPr>
            <p:custDataLst>
              <p:tags r:id="rId1"/>
            </p:custDataLst>
          </p:nvPr>
        </p:nvSpPr>
        <p:spPr>
          <a:xfrm>
            <a:off x="682625" y="911225"/>
            <a:ext cx="7777163" cy="52006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系统处理进程为</a:t>
            </a:r>
            <a:r>
              <a:rPr kumimoji="0" lang="zh-CN" altLang="en-US" sz="2000" b="1" i="0" u="sng"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线性</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，因此每一步都要经过如下步骤：</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申请人（撰写相关申请）→</a:t>
            </a:r>
            <a:r>
              <a:rPr kumimoji="0" lang="zh-CN" altLang="en-US" sz="2000" b="1" i="0" u="none" strike="noStrike" kern="1200" cap="none" spc="0" normalizeH="0" baseline="0" noProof="1">
                <a:ln>
                  <a:noFill/>
                </a:ln>
                <a:solidFill>
                  <a:srgbClr val="FFFF00"/>
                </a:solidFill>
                <a:effectLst/>
                <a:uLnTx/>
                <a:uFillTx/>
                <a:latin typeface="+mn-lt"/>
                <a:ea typeface="宋体" panose="02010600030101010101" pitchFamily="2" charset="-122"/>
                <a:cs typeface="+mn-cs"/>
              </a:rPr>
              <a:t> </a:t>
            </a:r>
            <a:r>
              <a:rPr kumimoji="0" lang="zh-CN" altLang="en-US" sz="2000" b="1" i="0" u="none" strike="noStrike" kern="1200" cap="none" spc="0" normalizeH="0" baseline="0" noProof="1">
                <a:ln>
                  <a:noFill/>
                </a:ln>
                <a:solidFill>
                  <a:srgbClr val="FF0000"/>
                </a:solidFill>
                <a:effectLst/>
                <a:uLnTx/>
                <a:uFillTx/>
                <a:latin typeface="+mn-lt"/>
                <a:ea typeface="宋体" panose="02010600030101010101" pitchFamily="2" charset="-122"/>
                <a:cs typeface="+mn-cs"/>
              </a:rPr>
              <a:t>导师（审核）</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人事教育处（审核并指派秘书） →秘书（填写考核过程）</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注意事项：</a:t>
            </a:r>
            <a:endParaRPr kumimoji="0" lang="en-US" altLang="zh-CN"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请关注每项申请的状态，只有</a:t>
            </a:r>
            <a:r>
              <a:rPr kumimoji="0" lang="zh-CN" altLang="en-US" sz="1800" b="1" i="0" u="sng"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导师操作通过审核之后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状态显示为</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“提交至培养单位”</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才可以分配秘书，</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因此跟人事教育处发送秘书信息时，请先确认申请状态。</a:t>
            </a:r>
            <a:endPar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endParaRPr>
          </a:p>
        </p:txBody>
      </p:sp>
      <p:sp>
        <p:nvSpPr>
          <p:cNvPr id="11267" name="Rectangle 2"/>
          <p:cNvSpPr>
            <a:spLocks noGrp="1" noChangeArrowheads="1"/>
          </p:cNvSpPr>
          <p:nvPr>
            <p:ph type="title"/>
            <p:custDataLst>
              <p:tags r:id="rId2"/>
            </p:custDataLst>
          </p:nvPr>
        </p:nvSpPr>
        <p:spPr>
          <a:xfrm>
            <a:off x="611188" y="260350"/>
            <a:ext cx="5797550" cy="531813"/>
          </a:xfrm>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custDataLst>
              <p:tags r:id="rId3"/>
            </p:custDataLst>
          </p:nvPr>
        </p:nvGraphicFramePr>
        <p:xfrm>
          <a:off x="883285" y="1936749"/>
          <a:ext cx="6966585" cy="2911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6"/>
          <p:cNvSpPr txBox="1">
            <a:spLocks noChangeArrowheads="1"/>
          </p:cNvSpPr>
          <p:nvPr>
            <p:custDataLst>
              <p:tags r:id="rId1"/>
            </p:custDataLst>
          </p:nvPr>
        </p:nvSpPr>
        <p:spPr bwMode="auto">
          <a:xfrm>
            <a:off x="467360" y="1196975"/>
            <a:ext cx="8063865" cy="4991100"/>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格式发送：</a:t>
            </a: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申请人姓名、学号、需维护内容（答辩申请）；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秘书的姓名、学号。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学位、答辩：</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答辩秘书的信息发送给</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卢娇</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老师</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a:t>
            </a:r>
            <a:r>
              <a:rPr kumimoji="0" lang="en-US" altLang="zh-CN"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xuewei@semi.ac.cn</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申请人总体填报流程为：</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培养计划</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→开题→中期→社会实践</a:t>
            </a: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答辩资格审核→答辩秘书聘请→ 论文评阅→论文答辩 →</a:t>
            </a: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学位系统信息确认</a:t>
            </a:r>
            <a:endPar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endParaRPr>
          </a:p>
        </p:txBody>
      </p:sp>
      <p:sp>
        <p:nvSpPr>
          <p:cNvPr id="12291" name="Rectangle 2"/>
          <p:cNvSpPr>
            <a:spLocks noGrp="1" noChangeArrowheads="1"/>
          </p:cNvSpPr>
          <p:nvPr>
            <p:ph type="title"/>
            <p:custDataLst>
              <p:tags r:id="rId2"/>
            </p:custDataLst>
          </p:nvPr>
        </p:nvSpPr>
        <p:spPr>
          <a:xfrm>
            <a:off x="611188" y="2603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p:custDataLst>
              <p:tags r:id="rId1"/>
            </p:custDataLst>
          </p:nvPr>
        </p:nvSpPr>
        <p:spPr>
          <a:xfrm>
            <a:off x="107633"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界面：</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827405" y="915670"/>
            <a:ext cx="1028700" cy="1057275"/>
          </a:xfrm>
          <a:prstGeom prst="rect">
            <a:avLst/>
          </a:prstGeom>
        </p:spPr>
      </p:pic>
      <p:pic>
        <p:nvPicPr>
          <p:cNvPr id="10" name="图片 9"/>
          <p:cNvPicPr>
            <a:picLocks noChangeAspect="1"/>
          </p:cNvPicPr>
          <p:nvPr/>
        </p:nvPicPr>
        <p:blipFill>
          <a:blip r:embed="rId3"/>
          <a:stretch>
            <a:fillRect/>
          </a:stretch>
        </p:blipFill>
        <p:spPr>
          <a:xfrm>
            <a:off x="4211955" y="909320"/>
            <a:ext cx="1065530" cy="1066800"/>
          </a:xfrm>
          <a:prstGeom prst="rect">
            <a:avLst/>
          </a:prstGeom>
        </p:spPr>
      </p:pic>
      <p:sp>
        <p:nvSpPr>
          <p:cNvPr id="12" name="矩形 11"/>
          <p:cNvSpPr/>
          <p:nvPr/>
        </p:nvSpPr>
        <p:spPr>
          <a:xfrm>
            <a:off x="3429635"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在此填写培养计划、开题、中期、答辩申请</a:t>
            </a:r>
            <a:endParaRPr kumimoji="0" lang="en-US" altLang="zh-CN"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导师</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在此审核指导学生</a:t>
            </a:r>
            <a:endParaRPr lang="zh-CN" altLang="en-US"/>
          </a:p>
        </p:txBody>
      </p:sp>
      <p:pic>
        <p:nvPicPr>
          <p:cNvPr id="13" name="图片 12"/>
          <p:cNvPicPr>
            <a:picLocks noChangeAspect="1"/>
          </p:cNvPicPr>
          <p:nvPr/>
        </p:nvPicPr>
        <p:blipFill>
          <a:blip r:embed="rId4"/>
          <a:stretch>
            <a:fillRect/>
          </a:stretch>
        </p:blipFill>
        <p:spPr>
          <a:xfrm>
            <a:off x="323215" y="2636520"/>
            <a:ext cx="2703830" cy="1355725"/>
          </a:xfrm>
          <a:prstGeom prst="rect">
            <a:avLst/>
          </a:prstGeom>
        </p:spPr>
      </p:pic>
      <p:sp>
        <p:nvSpPr>
          <p:cNvPr id="14" name="矩形 13"/>
          <p:cNvSpPr/>
          <p:nvPr>
            <p:custDataLst>
              <p:tags r:id="rId5"/>
            </p:custDataLst>
          </p:nvPr>
        </p:nvSpPr>
        <p:spPr>
          <a:xfrm>
            <a:off x="251460"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在此填写个人信息</a:t>
            </a:r>
            <a:endParaRPr lang="en-US"/>
          </a:p>
        </p:txBody>
      </p:sp>
      <p:pic>
        <p:nvPicPr>
          <p:cNvPr id="15" name="图片 14"/>
          <p:cNvPicPr>
            <a:picLocks noChangeAspect="1"/>
          </p:cNvPicPr>
          <p:nvPr>
            <p:custDataLst>
              <p:tags r:id="rId6"/>
            </p:custDataLst>
          </p:nvPr>
        </p:nvPicPr>
        <p:blipFill>
          <a:blip r:embed="rId7"/>
          <a:stretch>
            <a:fillRect/>
          </a:stretch>
        </p:blipFill>
        <p:spPr>
          <a:xfrm>
            <a:off x="3275965" y="2349500"/>
            <a:ext cx="2971165" cy="2003425"/>
          </a:xfrm>
          <a:prstGeom prst="rect">
            <a:avLst/>
          </a:prstGeom>
        </p:spPr>
      </p:pic>
      <p:pic>
        <p:nvPicPr>
          <p:cNvPr id="16" name="图片 15"/>
          <p:cNvPicPr>
            <a:picLocks noChangeAspect="1"/>
          </p:cNvPicPr>
          <p:nvPr>
            <p:custDataLst>
              <p:tags r:id="rId8"/>
            </p:custDataLst>
          </p:nvPr>
        </p:nvPicPr>
        <p:blipFill>
          <a:blip r:embed="rId9"/>
          <a:stretch>
            <a:fillRect/>
          </a:stretch>
        </p:blipFill>
        <p:spPr>
          <a:xfrm>
            <a:off x="7306945" y="894715"/>
            <a:ext cx="1085850" cy="1009650"/>
          </a:xfrm>
          <a:prstGeom prst="rect">
            <a:avLst/>
          </a:prstGeom>
        </p:spPr>
      </p:pic>
      <p:sp>
        <p:nvSpPr>
          <p:cNvPr id="18" name="矩形 17"/>
          <p:cNvSpPr/>
          <p:nvPr>
            <p:custDataLst>
              <p:tags r:id="rId10"/>
            </p:custDataLst>
          </p:nvPr>
        </p:nvSpPr>
        <p:spPr>
          <a:xfrm>
            <a:off x="6948805" y="2996565"/>
            <a:ext cx="1960880" cy="98615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秘书登录</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后点击此处进行考核过程填写</a:t>
            </a:r>
            <a:endParaRPr lang="en-US"/>
          </a:p>
        </p:txBody>
      </p:sp>
    </p:spTree>
    <p:custDataLst>
      <p:tags r:id="rId11"/>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xml><?xml version="1.0" encoding="utf-8"?>
<p:tagLst xmlns:p="http://schemas.openxmlformats.org/presentationml/2006/main">
  <p:tag name="KSO_WM_COMBINE_RELATE_SLIDE_ID" val="custom560331_1"/>
  <p:tag name="KSO_WM_TEMPLATE_SUBCATEGORY" val="combine"/>
  <p:tag name="KSO_WM_TEMPLATE_THUMBS_INDEX" val="1、5、6、12、13、21、25、30、34、39、40、44"/>
  <p:tag name="KSO_WM_TAG_VERSION" val="1.0"/>
  <p:tag name="KSO_WM_BEAUTIFY_FLAG" val="#wm#"/>
  <p:tag name="KSO_WM_TEMPLATE_CATEGORY" val="custom"/>
  <p:tag name="KSO_WM_TEMPLATE_INDEX" val="20181345"/>
  <p:tag name="KSO_WM_TEMPLATE_MASTER_TYPE" val="1"/>
</p:tagLst>
</file>

<file path=ppt/tags/tag1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8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183.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8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3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4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5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7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2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9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97.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4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5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36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1.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402.xml><?xml version="1.0" encoding="utf-8"?>
<p:tagLst xmlns:p="http://schemas.openxmlformats.org/presentationml/2006/main">
  <p:tag name="KSO_WM_UNIT_ISCONTENTSTITLE" val="0"/>
  <p:tag name="KSO_WM_UNIT_ISNUMDGMTITLE" val="0"/>
  <p:tag name="KSO_WM_UNIT_PRESET_TEXT" val="毕业论文答辩"/>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custom20181345_1*a*1"/>
  <p:tag name="KSO_WM_TEMPLATE_CATEGORY" val="custom"/>
  <p:tag name="KSO_WM_TEMPLATE_INDEX" val="20181345"/>
  <p:tag name="KSO_WM_UNIT_LAYERLEVEL" val="1"/>
  <p:tag name="KSO_WM_TAG_VERSION" val="1.0"/>
  <p:tag name="KSO_WM_BEAUTIFY_FLAG" val="#wm#"/>
  <p:tag name="KSO_WM_FULL_TEXT_BEAUTIFY_COPY_ID" val="6"/>
</p:tagLst>
</file>

<file path=ppt/tags/tag403.xml><?xml version="1.0" encoding="utf-8"?>
<p:tagLst xmlns:p="http://schemas.openxmlformats.org/presentationml/2006/main">
  <p:tag name="KSO_WM_UNIT_ISCONTENTSTITLE" val="0"/>
  <p:tag name="KSO_WM_UNIT_ISNUMDGMTITLE" val="0"/>
  <p:tag name="KSO_WM_UNIT_PRESET_TEXT_INDEX" val="4"/>
  <p:tag name="KSO_WM_UNIT_PRESET_TEXT_LEN" val="26"/>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1345_1*b*1"/>
  <p:tag name="KSO_WM_TEMPLATE_CATEGORY" val="custom"/>
  <p:tag name="KSO_WM_TEMPLATE_INDEX" val="20181345"/>
  <p:tag name="KSO_WM_UNIT_LAYERLEVEL" val="1"/>
  <p:tag name="KSO_WM_TAG_VERSION" val="1.0"/>
  <p:tag name="KSO_WM_BEAUTIFY_FLAG" val="#wm#"/>
  <p:tag name="KSO_WM_FULL_TEXT_BEAUTIFY_COPY_ID" val="7"/>
</p:tagLst>
</file>

<file path=ppt/tags/tag404.xml><?xml version="1.0" encoding="utf-8"?>
<p:tagLst xmlns:p="http://schemas.openxmlformats.org/presentationml/2006/main">
  <p:tag name="KSO_WM_TEMPLATE_CATEGORY" val="custom"/>
  <p:tag name="KSO_WM_TEMPLATE_INDEX" val="20181345"/>
  <p:tag name="KSO_WM_COMBINE_RELATE_SLIDE_ID" val="custom560331_1"/>
  <p:tag name="KSO_WM_TEMPLATE_THUMBS_INDEX" val="1、5、6、12、13、21、25、30、34、39、40、44"/>
  <p:tag name="KSO_WM_SLIDE_ID" val="custom20181345_1"/>
  <p:tag name="KSO_WM_TEMPLATE_SUBCATEGORY" val="0"/>
  <p:tag name="KSO_WM_TEMPLATE_MASTER_TYPE" val="1"/>
  <p:tag name="KSO_WM_TEMPLATE_COLOR_TYPE" val="0"/>
  <p:tag name="KSO_WM_SLIDE_TYPE" val="title"/>
  <p:tag name="KSO_WM_SLIDE_ITEM_CNT" val="0"/>
  <p:tag name="KSO_WM_SLIDE_INDEX" val="1"/>
  <p:tag name="KSO_WM_TAG_VERSION" val="1.0"/>
  <p:tag name="KSO_WM_BEAUTIFY_FLAG" val="#wm#"/>
  <p:tag name="KSO_WM_SLIDE_LAYOUT" val="a_b"/>
  <p:tag name="KSO_WM_SLIDE_LAYOUT_CNT" val="1_1"/>
  <p:tag name="KSO_WM_FULL_TEXT_BEAUTIFY_COPY_ID" val="150995207"/>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FULL_TEXT_BEAUTIFY_COPY_ID" val="20"/>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FULL_TEXT_BEAUTIFY_COPY_ID" val="13"/>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FULL_TEXT_BEAUTIFY_COPY_ID" val="7"/>
</p:tagLst>
</file>

<file path=ppt/tags/tag408.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FULL_TEXT_BEAUTIFY_COPY_ID" val="6"/>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FULL_TEXT_BEAUTIFY_COPY_ID" val="2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FULL_TEXT_BEAUTIFY_COPY_ID" val="22"/>
</p:tagLst>
</file>

<file path=ppt/tags/tag41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FULL_TEXT_BEAUTIFY_COPY_ID" val="3"/>
</p:tagLst>
</file>

<file path=ppt/tags/tag412.xml><?xml version="1.0" encoding="utf-8"?>
<p:tagLst xmlns:p="http://schemas.openxmlformats.org/presentationml/2006/main">
  <p:tag name="KSO_WM_TEMPLATE_CATEGORY" val="diagram"/>
  <p:tag name="KSO_WM_TEMPLATE_INDEX" val="20205195"/>
  <p:tag name="KSO_WM_BEAUTIFY_FLAG" val="#wm#"/>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SLIDE_LAYOUT" val="a_b_f"/>
  <p:tag name="KSO_WM_SLIDE_LAYOUT_CNT" val="1_1_1"/>
  <p:tag name="KSO_WM_FULL_TEXT_BEAUTIFY_COPY_ID" val="150995208"/>
</p:tagLst>
</file>

<file path=ppt/tags/tag413.xml><?xml version="1.0" encoding="utf-8"?>
<p:tagLst xmlns:p="http://schemas.openxmlformats.org/presentationml/2006/main">
  <p:tag name="KSO_WM_FULL_TEXT_BEAUTIFY_COPY_ID" val="9219"/>
</p:tagLst>
</file>

<file path=ppt/tags/tag414.xml><?xml version="1.0" encoding="utf-8"?>
<p:tagLst xmlns:p="http://schemas.openxmlformats.org/presentationml/2006/main">
  <p:tag name="KSO_WM_FULL_TEXT_BEAUTIFY_COPY_ID" val="16387"/>
</p:tagLst>
</file>

<file path=ppt/tags/tag415.xml><?xml version="1.0" encoding="utf-8"?>
<p:tagLst xmlns:p="http://schemas.openxmlformats.org/presentationml/2006/main">
  <p:tag name="KSO_WM_FULL_TEXT_BEAUTIFY_COPY_ID" val="34821"/>
</p:tagLst>
</file>

<file path=ppt/tags/tag416.xml><?xml version="1.0" encoding="utf-8"?>
<p:tagLst xmlns:p="http://schemas.openxmlformats.org/presentationml/2006/main">
  <p:tag name="KSO_WM_FULL_TEXT_BEAUTIFY_COPY_ID" val="9"/>
</p:tagLst>
</file>

<file path=ppt/tags/tag417.xml><?xml version="1.0" encoding="utf-8"?>
<p:tagLst xmlns:p="http://schemas.openxmlformats.org/presentationml/2006/main">
  <p:tag name="KSO_WM_TEMPLATE_CATEGORY" val="custom"/>
  <p:tag name="KSO_WM_TEMPLATE_INDEX" val="20205297"/>
  <p:tag name="KSO_WM_FULL_TEXT_BEAUTIFY_COPY_ID" val="150995210"/>
</p:tagLst>
</file>

<file path=ppt/tags/tag418.xml><?xml version="1.0" encoding="utf-8"?>
<p:tagLst xmlns:p="http://schemas.openxmlformats.org/presentationml/2006/main">
  <p:tag name="KSO_WM_FULL_TEXT_BEAUTIFY_COPY_ID" val="10242"/>
</p:tagLst>
</file>

<file path=ppt/tags/tag419.xml><?xml version="1.0" encoding="utf-8"?>
<p:tagLst xmlns:p="http://schemas.openxmlformats.org/presentationml/2006/main">
  <p:tag name="KSO_WM_FULL_TEXT_BEAUTIFY_COPY_ID" val="3584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0.xml><?xml version="1.0" encoding="utf-8"?>
<p:tagLst xmlns:p="http://schemas.openxmlformats.org/presentationml/2006/main">
  <p:tag name="KSO_WM_FULL_TEXT_BEAUTIFY_COPY_ID" val="10243"/>
</p:tagLst>
</file>

<file path=ppt/tags/tag421.xml><?xml version="1.0" encoding="utf-8"?>
<p:tagLst xmlns:p="http://schemas.openxmlformats.org/presentationml/2006/main">
  <p:tag name="KSO_WM_FULL_TEXT_BEAUTIFY_COPY_ID" val="2"/>
</p:tagLst>
</file>

<file path=ppt/tags/tag422.xml><?xml version="1.0" encoding="utf-8"?>
<p:tagLst xmlns:p="http://schemas.openxmlformats.org/presentationml/2006/main">
  <p:tag name="KSO_WM_TEMPLATE_CATEGORY" val="custom"/>
  <p:tag name="KSO_WM_TEMPLATE_INDEX" val="20205297"/>
  <p:tag name="KSO_WM_FULL_TEXT_BEAUTIFY_COPY_ID" val="150995211"/>
</p:tagLst>
</file>

<file path=ppt/tags/tag423.xml><?xml version="1.0" encoding="utf-8"?>
<p:tagLst xmlns:p="http://schemas.openxmlformats.org/presentationml/2006/main">
  <p:tag name="KSO_WM_FULL_TEXT_BEAUTIFY_COPY_ID" val="36865"/>
</p:tagLst>
</file>

<file path=ppt/tags/tag424.xml><?xml version="1.0" encoding="utf-8"?>
<p:tagLst xmlns:p="http://schemas.openxmlformats.org/presentationml/2006/main">
  <p:tag name="KSO_WM_FULL_TEXT_BEAUTIFY_COPY_ID" val="11267"/>
</p:tagLst>
</file>

<file path=ppt/tags/tag425.xml><?xml version="1.0" encoding="utf-8"?>
<p:tagLst xmlns:p="http://schemas.openxmlformats.org/presentationml/2006/main">
  <p:tag name="KSO_WM_FULL_TEXT_BEAUTIFY_COPY_ID" val="4"/>
</p:tagLst>
</file>

<file path=ppt/tags/tag426.xml><?xml version="1.0" encoding="utf-8"?>
<p:tagLst xmlns:p="http://schemas.openxmlformats.org/presentationml/2006/main">
  <p:tag name="KSO_WM_TEMPLATE_CATEGORY" val="custom"/>
  <p:tag name="KSO_WM_TEMPLATE_INDEX" val="20205297"/>
  <p:tag name="KSO_WM_FULL_TEXT_BEAUTIFY_COPY_ID" val="150995212"/>
</p:tagLst>
</file>

<file path=ppt/tags/tag427.xml><?xml version="1.0" encoding="utf-8"?>
<p:tagLst xmlns:p="http://schemas.openxmlformats.org/presentationml/2006/main">
  <p:tag name="KSO_WM_FULL_TEXT_BEAUTIFY_COPY_ID" val="12290"/>
</p:tagLst>
</file>

<file path=ppt/tags/tag428.xml><?xml version="1.0" encoding="utf-8"?>
<p:tagLst xmlns:p="http://schemas.openxmlformats.org/presentationml/2006/main">
  <p:tag name="KSO_WM_FULL_TEXT_BEAUTIFY_COPY_ID" val="12291"/>
</p:tagLst>
</file>

<file path=ppt/tags/tag429.xml><?xml version="1.0" encoding="utf-8"?>
<p:tagLst xmlns:p="http://schemas.openxmlformats.org/presentationml/2006/main">
  <p:tag name="KSO_WM_TEMPLATE_CATEGORY" val="custom"/>
  <p:tag name="KSO_WM_TEMPLATE_INDEX" val="20205297"/>
  <p:tag name="KSO_WM_FULL_TEXT_BEAUTIFY_COPY_ID" val="150995213"/>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0.xml><?xml version="1.0" encoding="utf-8"?>
<p:tagLst xmlns:p="http://schemas.openxmlformats.org/presentationml/2006/main">
  <p:tag name="KSO_WM_FULL_TEXT_BEAUTIFY_COPY_ID" val="13314"/>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TEMPLATE_CATEGORY" val="custom"/>
  <p:tag name="KSO_WM_TEMPLATE_INDEX" val="20205297"/>
  <p:tag name="KSO_WM_FULL_TEXT_BEAUTIFY_COPY_ID" val="150995214"/>
</p:tagLst>
</file>

<file path=ppt/tags/tag436.xml><?xml version="1.0" encoding="utf-8"?>
<p:tagLst xmlns:p="http://schemas.openxmlformats.org/presentationml/2006/main">
  <p:tag name="KSO_WM_FULL_TEXT_BEAUTIFY_COPY_ID" val="61442"/>
</p:tagLst>
</file>

<file path=ppt/tags/tag437.xml><?xml version="1.0" encoding="utf-8"?>
<p:tagLst xmlns:p="http://schemas.openxmlformats.org/presentationml/2006/main">
  <p:tag name="KSO_WM_FULL_TEXT_BEAUTIFY_COPY_ID" val="61443"/>
</p:tagLst>
</file>

<file path=ppt/tags/tag438.xml><?xml version="1.0" encoding="utf-8"?>
<p:tagLst xmlns:p="http://schemas.openxmlformats.org/presentationml/2006/main">
  <p:tag name="KSO_WM_FULL_TEXT_BEAUTIFY_COPY_ID" val="24581"/>
</p:tagLst>
</file>

<file path=ppt/tags/tag439.xml><?xml version="1.0" encoding="utf-8"?>
<p:tagLst xmlns:p="http://schemas.openxmlformats.org/presentationml/2006/main">
  <p:tag name="KSO_WM_TEMPLATE_CATEGORY" val="custom"/>
  <p:tag name="KSO_WM_TEMPLATE_INDEX" val="20205297"/>
  <p:tag name="KSO_WM_FULL_TEXT_BEAUTIFY_COPY_ID" val="15099522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0.xml><?xml version="1.0" encoding="utf-8"?>
<p:tagLst xmlns:p="http://schemas.openxmlformats.org/presentationml/2006/main">
  <p:tag name="KSO_WM_FULL_TEXT_BEAUTIFY_COPY_ID" val="61442"/>
</p:tagLst>
</file>

<file path=ppt/tags/tag441.xml><?xml version="1.0" encoding="utf-8"?>
<p:tagLst xmlns:p="http://schemas.openxmlformats.org/presentationml/2006/main">
  <p:tag name="KSO_WM_TEMPLATE_CATEGORY" val="custom"/>
  <p:tag name="KSO_WM_TEMPLATE_INDEX" val="20205297"/>
  <p:tag name="KSO_WM_FULL_TEXT_BEAUTIFY_COPY_ID" val="150995224"/>
</p:tagLst>
</file>

<file path=ppt/tags/tag442.xml><?xml version="1.0" encoding="utf-8"?>
<p:tagLst xmlns:p="http://schemas.openxmlformats.org/presentationml/2006/main">
  <p:tag name="KSO_WM_FULL_TEXT_BEAUTIFY_COPY_ID" val="18434"/>
</p:tagLst>
</file>

<file path=ppt/tags/tag443.xml><?xml version="1.0" encoding="utf-8"?>
<p:tagLst xmlns:p="http://schemas.openxmlformats.org/presentationml/2006/main">
  <p:tag name="KSO_WM_FULL_TEXT_BEAUTIFY_COPY_ID" val="19459"/>
</p:tagLst>
</file>

<file path=ppt/tags/tag444.xml><?xml version="1.0" encoding="utf-8"?>
<p:tagLst xmlns:p="http://schemas.openxmlformats.org/presentationml/2006/main">
  <p:tag name="KSO_WM_FULL_TEXT_BEAUTIFY_COPY_ID" val="44036"/>
</p:tagLst>
</file>

<file path=ppt/tags/tag445.xml><?xml version="1.0" encoding="utf-8"?>
<p:tagLst xmlns:p="http://schemas.openxmlformats.org/presentationml/2006/main">
  <p:tag name="KSO_WM_FULL_TEXT_BEAUTIFY_COPY_ID" val="44037"/>
</p:tagLst>
</file>

<file path=ppt/tags/tag446.xml><?xml version="1.0" encoding="utf-8"?>
<p:tagLst xmlns:p="http://schemas.openxmlformats.org/presentationml/2006/main">
  <p:tag name="KSO_WM_FULL_TEXT_BEAUTIFY_COPY_ID" val="44038"/>
</p:tagLst>
</file>

<file path=ppt/tags/tag447.xml><?xml version="1.0" encoding="utf-8"?>
<p:tagLst xmlns:p="http://schemas.openxmlformats.org/presentationml/2006/main">
  <p:tag name="KSO_WM_TEMPLATE_CATEGORY" val="custom"/>
  <p:tag name="KSO_WM_TEMPLATE_INDEX" val="20205297"/>
  <p:tag name="KSO_WM_FULL_TEXT_BEAUTIFY_COPY_ID" val="150995219"/>
</p:tagLst>
</file>

<file path=ppt/tags/tag448.xml><?xml version="1.0" encoding="utf-8"?>
<p:tagLst xmlns:p="http://schemas.openxmlformats.org/presentationml/2006/main">
  <p:tag name="KSO_WM_FULL_TEXT_BEAUTIFY_COPY_ID" val="45058"/>
</p:tagLst>
</file>

<file path=ppt/tags/tag449.xml><?xml version="1.0" encoding="utf-8"?>
<p:tagLst xmlns:p="http://schemas.openxmlformats.org/presentationml/2006/main">
  <p:tag name="KSO_WM_FULL_TEXT_BEAUTIFY_COPY_ID" val="45059"/>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0.xml><?xml version="1.0" encoding="utf-8"?>
<p:tagLst xmlns:p="http://schemas.openxmlformats.org/presentationml/2006/main">
  <p:tag name="KSO_WM_FULL_TEXT_BEAUTIFY_COPY_ID" val="2"/>
</p:tagLst>
</file>

<file path=ppt/tags/tag451.xml><?xml version="1.0" encoding="utf-8"?>
<p:tagLst xmlns:p="http://schemas.openxmlformats.org/presentationml/2006/main">
  <p:tag name="KSO_WM_TEMPLATE_CATEGORY" val="custom"/>
  <p:tag name="KSO_WM_TEMPLATE_INDEX" val="20205297"/>
  <p:tag name="KSO_WM_FULL_TEXT_BEAUTIFY_COPY_ID" val="150995220"/>
</p:tagLst>
</file>

<file path=ppt/tags/tag452.xml><?xml version="1.0" encoding="utf-8"?>
<p:tagLst xmlns:p="http://schemas.openxmlformats.org/presentationml/2006/main">
  <p:tag name="KSO_WM_FULL_TEXT_BEAUTIFY_COPY_ID" val="46082"/>
</p:tagLst>
</file>

<file path=ppt/tags/tag453.xml><?xml version="1.0" encoding="utf-8"?>
<p:tagLst xmlns:p="http://schemas.openxmlformats.org/presentationml/2006/main">
  <p:tag name="KSO_WM_FULL_TEXT_BEAUTIFY_COPY_ID" val="46084"/>
</p:tagLst>
</file>

<file path=ppt/tags/tag454.xml><?xml version="1.0" encoding="utf-8"?>
<p:tagLst xmlns:p="http://schemas.openxmlformats.org/presentationml/2006/main">
  <p:tag name="KSO_WM_FULL_TEXT_BEAUTIFY_COPY_ID" val="2"/>
</p:tagLst>
</file>

<file path=ppt/tags/tag455.xml><?xml version="1.0" encoding="utf-8"?>
<p:tagLst xmlns:p="http://schemas.openxmlformats.org/presentationml/2006/main">
  <p:tag name="KSO_WM_FULL_TEXT_BEAUTIFY_COPY_ID" val="3"/>
</p:tagLst>
</file>

<file path=ppt/tags/tag456.xml><?xml version="1.0" encoding="utf-8"?>
<p:tagLst xmlns:p="http://schemas.openxmlformats.org/presentationml/2006/main">
  <p:tag name="KSO_WM_FULL_TEXT_BEAUTIFY_COPY_ID" val="46084"/>
</p:tagLst>
</file>

<file path=ppt/tags/tag457.xml><?xml version="1.0" encoding="utf-8"?>
<p:tagLst xmlns:p="http://schemas.openxmlformats.org/presentationml/2006/main">
  <p:tag name="KSO_WM_TEMPLATE_CATEGORY" val="custom"/>
  <p:tag name="KSO_WM_TEMPLATE_INDEX" val="20205297"/>
  <p:tag name="KSO_WM_FULL_TEXT_BEAUTIFY_COPY_ID" val="150995221"/>
</p:tagLst>
</file>

<file path=ppt/tags/tag458.xml><?xml version="1.0" encoding="utf-8"?>
<p:tagLst xmlns:p="http://schemas.openxmlformats.org/presentationml/2006/main">
  <p:tag name="KSO_WM_FULL_TEXT_BEAUTIFY_COPY_ID" val="47106"/>
</p:tagLst>
</file>

<file path=ppt/tags/tag459.xml><?xml version="1.0" encoding="utf-8"?>
<p:tagLst xmlns:p="http://schemas.openxmlformats.org/presentationml/2006/main">
  <p:tag name="KSO_WM_FULL_TEXT_BEAUTIFY_COPY_ID" val="11266"/>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0.xml><?xml version="1.0" encoding="utf-8"?>
<p:tagLst xmlns:p="http://schemas.openxmlformats.org/presentationml/2006/main">
  <p:tag name="KSO_WM_TEMPLATE_CATEGORY" val="custom"/>
  <p:tag name="KSO_WM_TEMPLATE_INDEX" val="20205297"/>
  <p:tag name="KSO_WM_FULL_TEXT_BEAUTIFY_COPY_ID" val="150995222"/>
</p:tagLst>
</file>

<file path=ppt/tags/tag461.xml><?xml version="1.0" encoding="utf-8"?>
<p:tagLst xmlns:p="http://schemas.openxmlformats.org/presentationml/2006/main">
  <p:tag name="KSO_WM_FULL_TEXT_BEAUTIFY_COPY_ID" val="47106"/>
</p:tagLst>
</file>

<file path=ppt/tags/tag462.xml><?xml version="1.0" encoding="utf-8"?>
<p:tagLst xmlns:p="http://schemas.openxmlformats.org/presentationml/2006/main">
  <p:tag name="KSO_WM_FULL_TEXT_BEAUTIFY_COPY_ID" val="3"/>
  <p:tag name="KSO_WM_BEAUTIFY_FLAG" val=""/>
</p:tagLst>
</file>

<file path=ppt/tags/tag463.xml><?xml version="1.0" encoding="utf-8"?>
<p:tagLst xmlns:p="http://schemas.openxmlformats.org/presentationml/2006/main">
  <p:tag name="KSO_WM_TEMPLATE_CATEGORY" val="custom"/>
  <p:tag name="KSO_WM_TEMPLATE_INDEX" val="20205297"/>
  <p:tag name="KSO_WM_FULL_TEXT_BEAUTIFY_COPY_ID" val="150995222"/>
</p:tagLst>
</file>

<file path=ppt/tags/tag464.xml><?xml version="1.0" encoding="utf-8"?>
<p:tagLst xmlns:p="http://schemas.openxmlformats.org/presentationml/2006/main">
  <p:tag name="KSO_WM_FULL_TEXT_BEAUTIFY_COPY_ID" val="47106"/>
</p:tagLst>
</file>

<file path=ppt/tags/tag465.xml><?xml version="1.0" encoding="utf-8"?>
<p:tagLst xmlns:p="http://schemas.openxmlformats.org/presentationml/2006/main">
  <p:tag name="KSO_WM_FULL_TEXT_BEAUTIFY_COPY_ID" val="3"/>
  <p:tag name="KSO_WM_BEAUTIFY_FLAG" val=""/>
</p:tagLst>
</file>

<file path=ppt/tags/tag466.xml><?xml version="1.0" encoding="utf-8"?>
<p:tagLst xmlns:p="http://schemas.openxmlformats.org/presentationml/2006/main">
  <p:tag name="KSO_WM_TEMPLATE_CATEGORY" val="custom"/>
  <p:tag name="KSO_WM_TEMPLATE_INDEX" val="20205297"/>
  <p:tag name="KSO_WM_FULL_TEXT_BEAUTIFY_COPY_ID" val="150995222"/>
</p:tagLst>
</file>

<file path=ppt/tags/tag467.xml><?xml version="1.0" encoding="utf-8"?>
<p:tagLst xmlns:p="http://schemas.openxmlformats.org/presentationml/2006/main">
  <p:tag name="KSO_WM_FULL_TEXT_BEAUTIFY_COPY_ID" val="47106"/>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TEMPLATE_CATEGORY" val="custom"/>
  <p:tag name="KSO_WM_TEMPLATE_INDEX" val="20205297"/>
  <p:tag name="KSO_WM_FULL_TEXT_BEAUTIFY_COPY_ID" val="150995222"/>
</p:tagLst>
</file>

<file path=ppt/tags/tag474.xml><?xml version="1.0" encoding="utf-8"?>
<p:tagLst xmlns:p="http://schemas.openxmlformats.org/presentationml/2006/main">
  <p:tag name="KSO_WM_FULL_TEXT_BEAUTIFY_COPY_ID" val="47106"/>
</p:tagLst>
</file>

<file path=ppt/tags/tag475.xml><?xml version="1.0" encoding="utf-8"?>
<p:tagLst xmlns:p="http://schemas.openxmlformats.org/presentationml/2006/main">
  <p:tag name="KSO_WM_TEMPLATE_CATEGORY" val="custom"/>
  <p:tag name="KSO_WM_TEMPLATE_INDEX" val="20205297"/>
  <p:tag name="KSO_WM_FULL_TEXT_BEAUTIFY_COPY_ID" val="150995222"/>
</p:tagLst>
</file>

<file path=ppt/tags/tag476.xml><?xml version="1.0" encoding="utf-8"?>
<p:tagLst xmlns:p="http://schemas.openxmlformats.org/presentationml/2006/main">
  <p:tag name="KSO_WM_FULL_TEXT_BEAUTIFY_COPY_ID" val="47106"/>
</p:tagLst>
</file>

<file path=ppt/tags/tag477.xml><?xml version="1.0" encoding="utf-8"?>
<p:tagLst xmlns:p="http://schemas.openxmlformats.org/presentationml/2006/main">
  <p:tag name="KSO_WM_FULL_TEXT_BEAUTIFY_COPY_ID" val="5"/>
  <p:tag name="KSO_WM_BEAUTIFY_FLAG" val=""/>
</p:tagLst>
</file>

<file path=ppt/tags/tag478.xml><?xml version="1.0" encoding="utf-8"?>
<p:tagLst xmlns:p="http://schemas.openxmlformats.org/presentationml/2006/main">
  <p:tag name="KSO_WM_TEMPLATE_CATEGORY" val="custom"/>
  <p:tag name="KSO_WM_TEMPLATE_INDEX" val="20205297"/>
  <p:tag name="KSO_WM_FULL_TEXT_BEAUTIFY_COPY_ID" val="150995222"/>
</p:tagLst>
</file>

<file path=ppt/tags/tag479.xml><?xml version="1.0" encoding="utf-8"?>
<p:tagLst xmlns:p="http://schemas.openxmlformats.org/presentationml/2006/main">
  <p:tag name="KSO_WM_FULL_TEXT_BEAUTIFY_COPY_ID" val="3"/>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0.xml><?xml version="1.0" encoding="utf-8"?>
<p:tagLst xmlns:p="http://schemas.openxmlformats.org/presentationml/2006/main">
  <p:tag name="KSO_WM_FULL_TEXT_BEAUTIFY_COPY_ID" val="47106"/>
  <p:tag name="KSO_WM_BEAUTIFY_FLAG" val=""/>
</p:tagLst>
</file>

<file path=ppt/tags/tag481.xml><?xml version="1.0" encoding="utf-8"?>
<p:tagLst xmlns:p="http://schemas.openxmlformats.org/presentationml/2006/main">
  <p:tag name="KSO_WM_TEMPLATE_CATEGORY" val="custom"/>
  <p:tag name="KSO_WM_TEMPLATE_INDEX" val="20160927"/>
  <p:tag name="KSO_WM_FULL_TEXT_BEAUTIFY_COPY_ID" val="150995269"/>
</p:tagLst>
</file>

<file path=ppt/tags/tag482.xml><?xml version="1.0" encoding="utf-8"?>
<p:tagLst xmlns:p="http://schemas.openxmlformats.org/presentationml/2006/main">
  <p:tag name="KSO_WM_BEAUTIFY_FLAG" val="#wm#"/>
  <p:tag name="KSO_WM_TEMPLATE_CATEGORY" val="custom"/>
  <p:tag name="KSO_WM_TEMPLATE_INDEX" val="20160927"/>
</p:tagLst>
</file>

<file path=ppt/tags/tag483.xml><?xml version="1.0" encoding="utf-8"?>
<p:tagLst xmlns:p="http://schemas.openxmlformats.org/presentationml/2006/main">
  <p:tag name="KSO_WM_BEAUTIFY_FLAG" val="#wm#"/>
  <p:tag name="KSO_WM_TEMPLATE_CATEGORY" val="custom"/>
  <p:tag name="KSO_WM_TEMPLATE_INDEX" val="20160927"/>
</p:tagLst>
</file>

<file path=ppt/tags/tag484.xml><?xml version="1.0" encoding="utf-8"?>
<p:tagLst xmlns:p="http://schemas.openxmlformats.org/presentationml/2006/main">
  <p:tag name="KSO_WM_BEAUTIFY_FLAG" val="#wm#"/>
  <p:tag name="KSO_WM_TEMPLATE_CATEGORY" val="custom"/>
  <p:tag name="KSO_WM_TEMPLATE_INDEX" val="20160927"/>
</p:tagLst>
</file>

<file path=ppt/tags/tag485.xml><?xml version="1.0" encoding="utf-8"?>
<p:tagLst xmlns:p="http://schemas.openxmlformats.org/presentationml/2006/main">
  <p:tag name="KSO_WM_BEAUTIFY_FLAG" val=""/>
  <p:tag name="TABLE_ENDDRAG_ORIGIN_RECT" val="647*382"/>
  <p:tag name="TABLE_ENDDRAG_RECT" val="47*93*647*382"/>
</p:tagLst>
</file>

<file path=ppt/tags/tag486.xml><?xml version="1.0" encoding="utf-8"?>
<p:tagLst xmlns:p="http://schemas.openxmlformats.org/presentationml/2006/main">
  <p:tag name="KSO_WM_TEMPLATE_CATEGORY" val="custom"/>
  <p:tag name="KSO_WM_TEMPLATE_INDEX" val="20160927"/>
  <p:tag name="KSO_WM_FULL_TEXT_BEAUTIFY_COPY_ID" val="150995292"/>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TEMPLATE_CATEGORY" val="custom"/>
  <p:tag name="KSO_WM_TEMPLATE_INDEX" val="20160927"/>
  <p:tag name="KSO_WM_FULL_TEXT_BEAUTIFY_COPY_ID" val="150995292"/>
</p:tagLst>
</file>

<file path=ppt/tags/tag489.xml><?xml version="1.0" encoding="utf-8"?>
<p:tagLst xmlns:p="http://schemas.openxmlformats.org/presentationml/2006/main">
  <p:tag name="KSO_WM_FULL_TEXT_BEAUTIFY_COPY_ID" val="5123"/>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0.xml><?xml version="1.0" encoding="utf-8"?>
<p:tagLst xmlns:p="http://schemas.openxmlformats.org/presentationml/2006/main">
  <p:tag name="KSO_WM_TEMPLATE_CATEGORY" val="custom"/>
  <p:tag name="KSO_WM_TEMPLATE_INDEX" val="20160927"/>
  <p:tag name="KSO_WM_FULL_TEXT_BEAUTIFY_COPY_ID" val="150995292"/>
</p:tagLst>
</file>

<file path=ppt/tags/tag491.xml><?xml version="1.0" encoding="utf-8"?>
<p:tagLst xmlns:p="http://schemas.openxmlformats.org/presentationml/2006/main">
  <p:tag name="KSO_WM_FULL_TEXT_BEAUTIFY_COPY_ID" val="5123"/>
</p:tagLst>
</file>

<file path=ppt/tags/tag492.xml><?xml version="1.0" encoding="utf-8"?>
<p:tagLst xmlns:p="http://schemas.openxmlformats.org/presentationml/2006/main">
  <p:tag name="KSO_WM_TEMPLATE_CATEGORY" val="custom"/>
  <p:tag name="KSO_WM_TEMPLATE_INDEX" val="20160927"/>
  <p:tag name="KSO_WM_FULL_TEXT_BEAUTIFY_COPY_ID" val="150995292"/>
</p:tagLst>
</file>

<file path=ppt/tags/tag493.xml><?xml version="1.0" encoding="utf-8"?>
<p:tagLst xmlns:p="http://schemas.openxmlformats.org/presentationml/2006/main">
  <p:tag name="KSO_WM_FULL_TEXT_BEAUTIFY_COPY_ID" val="5123"/>
</p:tagLst>
</file>

<file path=ppt/tags/tag494.xml><?xml version="1.0" encoding="utf-8"?>
<p:tagLst xmlns:p="http://schemas.openxmlformats.org/presentationml/2006/main">
  <p:tag name="KSO_WM_TEMPLATE_CATEGORY" val="custom"/>
  <p:tag name="KSO_WM_TEMPLATE_INDEX" val="20160927"/>
  <p:tag name="KSO_WM_FULL_TEXT_BEAUTIFY_COPY_ID" val="150995292"/>
</p:tagLst>
</file>

<file path=ppt/tags/tag495.xml><?xml version="1.0" encoding="utf-8"?>
<p:tagLst xmlns:p="http://schemas.openxmlformats.org/presentationml/2006/main">
  <p:tag name="KSO_WM_FULL_TEXT_BEAUTIFY_COPY_ID" val="3"/>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TEMPLATE_CATEGORY" val="custom"/>
  <p:tag name="KSO_WM_TEMPLATE_INDEX" val="20205297"/>
  <p:tag name="KSO_WM_FULL_TEXT_BEAUTIFY_COPY_ID" val="150995266"/>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0.xml><?xml version="1.0" encoding="utf-8"?>
<p:tagLst xmlns:p="http://schemas.openxmlformats.org/presentationml/2006/main">
  <p:tag name="KSO_WM_TEMPLATE_CATEGORY" val="custom"/>
  <p:tag name="KSO_WM_TEMPLATE_INDEX" val="20205297"/>
  <p:tag name="KSO_WM_FULL_TEXT_BEAUTIFY_COPY_ID" val="150995266"/>
</p:tagLst>
</file>

<file path=ppt/tags/tag501.xml><?xml version="1.0" encoding="utf-8"?>
<p:tagLst xmlns:p="http://schemas.openxmlformats.org/presentationml/2006/main">
  <p:tag name="KSO_WM_FULL_TEXT_BEAUTIFY_COPY_ID" val="5123"/>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TEMPLATE_CATEGORY" val="custom"/>
  <p:tag name="KSO_WM_TEMPLATE_INDEX" val="20160927"/>
  <p:tag name="KSO_WM_FULL_TEXT_BEAUTIFY_COPY_ID" val="150995204"/>
</p:tagLst>
</file>

<file path=ppt/tags/tag504.xml><?xml version="1.0" encoding="utf-8"?>
<p:tagLst xmlns:p="http://schemas.openxmlformats.org/presentationml/2006/main">
  <p:tag name="KSO_WM_FULL_TEXT_BEAUTIFY_COPY_ID" val="5123"/>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TEMPLATE_CATEGORY" val="custom"/>
  <p:tag name="KSO_WM_TEMPLATE_INDEX" val="20160927"/>
  <p:tag name="KSO_WM_FULL_TEXT_BEAUTIFY_COPY_ID" val="150995204"/>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TEMPLATE_CATEGORY" val="custom"/>
  <p:tag name="KSO_WM_TEMPLATE_INDEX" val="20160927"/>
  <p:tag name="KSO_WM_FULL_TEXT_BEAUTIFY_COPY_ID" val="150995204"/>
</p:tagLst>
</file>

<file path=ppt/tags/tag509.xml><?xml version="1.0" encoding="utf-8"?>
<p:tagLst xmlns:p="http://schemas.openxmlformats.org/presentationml/2006/main">
  <p:tag name="KSO_WM_FULL_TEXT_BEAUTIFY_COPY_ID" val="3"/>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FULL_TEXT_BEAUTIFY_COPY_ID" val="150995240"/>
</p:tagLst>
</file>

<file path=ppt/tags/tag512.xml><?xml version="1.0" encoding="utf-8"?>
<p:tagLst xmlns:p="http://schemas.openxmlformats.org/presentationml/2006/main">
  <p:tag name="KSO_WM_FULL_TEXT_BEAUTIFY_COPY_ID" val="63491"/>
  <p:tag name="KSO_WM_BEAUTIFY_FLAG" val=""/>
  <p:tag name="KSO_WM_DIAGRAM_VIRTUALLY_FRAME" val="{&quot;height&quot;:470.148346456693,&quot;left&quot;:260.79559055118114,&quot;top&quot;:58.12669291338583,&quot;width&quot;:453.20440944881886}"/>
</p:tagLst>
</file>

<file path=ppt/tags/tag513.xml><?xml version="1.0" encoding="utf-8"?>
<p:tagLst xmlns:p="http://schemas.openxmlformats.org/presentationml/2006/main">
  <p:tag name="KSO_WM_FULL_TEXT_BEAUTIFY_COPY_ID" val="63492"/>
  <p:tag name="KSO_WM_BEAUTIFY_FLAG" val=""/>
  <p:tag name="KSO_WM_DIAGRAM_VIRTUALLY_FRAME" val="{&quot;height&quot;:470.148346456693,&quot;left&quot;:260.79559055118114,&quot;top&quot;:58.12669291338583,&quot;width&quot;:453.20440944881886}"/>
</p:tagLst>
</file>

<file path=ppt/tags/tag514.xml><?xml version="1.0" encoding="utf-8"?>
<p:tagLst xmlns:p="http://schemas.openxmlformats.org/presentationml/2006/main">
  <p:tag name="KSO_WM_FULL_TEXT_BEAUTIFY_COPY_ID" val="66"/>
  <p:tag name="KSO_WM_BEAUTIFY_FLAG" val=""/>
</p:tagLst>
</file>

<file path=ppt/tags/tag515.xml><?xml version="1.0" encoding="utf-8"?>
<p:tagLst xmlns:p="http://schemas.openxmlformats.org/presentationml/2006/main">
  <p:tag name="KSO_WM_FULL_TEXT_BEAUTIFY_COPY_ID" val="70"/>
  <p:tag name="KSO_WM_BEAUTIFY_FLAG" val=""/>
</p:tagLst>
</file>

<file path=ppt/tags/tag516.xml><?xml version="1.0" encoding="utf-8"?>
<p:tagLst xmlns:p="http://schemas.openxmlformats.org/presentationml/2006/main">
  <p:tag name="KSO_WM_FULL_TEXT_BEAUTIFY_COPY_ID" val="71"/>
  <p:tag name="KSO_WM_BEAUTIFY_FLAG" val=""/>
</p:tagLst>
</file>

<file path=ppt/tags/tag517.xml><?xml version="1.0" encoding="utf-8"?>
<p:tagLst xmlns:p="http://schemas.openxmlformats.org/presentationml/2006/main">
  <p:tag name="KSO_WM_FULL_TEXT_BEAUTIFY_COPY_ID" val="72"/>
  <p:tag name="KSO_WM_BEAUTIFY_FLAG" val=""/>
</p:tagLst>
</file>

<file path=ppt/tags/tag518.xml><?xml version="1.0" encoding="utf-8"?>
<p:tagLst xmlns:p="http://schemas.openxmlformats.org/presentationml/2006/main">
  <p:tag name="KSO_WM_FULL_TEXT_BEAUTIFY_COPY_ID" val="73"/>
  <p:tag name="KSO_WM_BEAUTIFY_FLAG" val=""/>
</p:tagLst>
</file>

<file path=ppt/tags/tag519.xml><?xml version="1.0" encoding="utf-8"?>
<p:tagLst xmlns:p="http://schemas.openxmlformats.org/presentationml/2006/main">
  <p:tag name="KSO_WM_FULL_TEXT_BEAUTIFY_COPY_ID" val="74"/>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21.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22.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23.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24.xml><?xml version="1.0" encoding="utf-8"?>
<p:tagLst xmlns:p="http://schemas.openxmlformats.org/presentationml/2006/main">
  <p:tag name="KSO_WM_FULL_TEXT_BEAUTIFY_COPY_ID" val="63501"/>
  <p:tag name="KSO_WM_BEAUTIFY_FLAG" val=""/>
  <p:tag name="KSO_WM_DIAGRAM_VIRTUALLY_FRAME" val="{&quot;height&quot;:470.148346456693,&quot;left&quot;:260.79559055118114,&quot;top&quot;:58.12669291338583,&quot;width&quot;:453.20440944881886}"/>
</p:tagLst>
</file>

<file path=ppt/tags/tag525.xml><?xml version="1.0" encoding="utf-8"?>
<p:tagLst xmlns:p="http://schemas.openxmlformats.org/presentationml/2006/main">
  <p:tag name="KSO_WM_FULL_TEXT_BEAUTIFY_COPY_ID" val="63502"/>
  <p:tag name="KSO_WM_BEAUTIFY_FLAG" val=""/>
  <p:tag name="KSO_WM_DIAGRAM_VIRTUALLY_FRAME" val="{&quot;height&quot;:470.148346456693,&quot;left&quot;:260.79559055118114,&quot;top&quot;:58.12669291338583,&quot;width&quot;:453.20440944881886}"/>
</p:tagLst>
</file>

<file path=ppt/tags/tag526.xml><?xml version="1.0" encoding="utf-8"?>
<p:tagLst xmlns:p="http://schemas.openxmlformats.org/presentationml/2006/main">
  <p:tag name="KSO_WM_FULL_TEXT_BEAUTIFY_COPY_ID" val="63504"/>
  <p:tag name="KSO_WM_BEAUTIFY_FLAG" val=""/>
  <p:tag name="KSO_WM_DIAGRAM_VIRTUALLY_FRAME" val="{&quot;height&quot;:470.148346456693,&quot;left&quot;:260.79559055118114,&quot;top&quot;:58.12669291338583,&quot;width&quot;:453.20440944881886}"/>
</p:tagLst>
</file>

<file path=ppt/tags/tag527.xml><?xml version="1.0" encoding="utf-8"?>
<p:tagLst xmlns:p="http://schemas.openxmlformats.org/presentationml/2006/main">
  <p:tag name="KSO_WM_FULL_TEXT_BEAUTIFY_COPY_ID" val="63505"/>
  <p:tag name="KSO_WM_BEAUTIFY_FLAG" val=""/>
  <p:tag name="KSO_WM_DIAGRAM_VIRTUALLY_FRAME" val="{&quot;height&quot;:470.148346456693,&quot;left&quot;:260.79559055118114,&quot;top&quot;:58.12669291338583,&quot;width&quot;:453.20440944881886}"/>
</p:tagLst>
</file>

<file path=ppt/tags/tag528.xml><?xml version="1.0" encoding="utf-8"?>
<p:tagLst xmlns:p="http://schemas.openxmlformats.org/presentationml/2006/main">
  <p:tag name="KSO_WM_FULL_TEXT_BEAUTIFY_COPY_ID" val="63506"/>
  <p:tag name="KSO_WM_BEAUTIFY_FLAG" val=""/>
  <p:tag name="KSO_WM_DIAGRAM_VIRTUALLY_FRAME" val="{&quot;height&quot;:470.148346456693,&quot;left&quot;:260.79559055118114,&quot;top&quot;:58.12669291338583,&quot;width&quot;:453.20440944881886}"/>
</p:tagLst>
</file>

<file path=ppt/tags/tag529.xml><?xml version="1.0" encoding="utf-8"?>
<p:tagLst xmlns:p="http://schemas.openxmlformats.org/presentationml/2006/main">
  <p:tag name="KSO_WM_FULL_TEXT_BEAUTIFY_COPY_ID" val="63507"/>
  <p:tag name="KSO_WM_BEAUTIFY_FLAG" val=""/>
  <p:tag name="KSO_WM_DIAGRAM_VIRTUALLY_FRAME" val="{&quot;height&quot;:470.148346456693,&quot;left&quot;:260.79559055118114,&quot;top&quot;:58.12669291338583,&quot;width&quot;:453.20440944881886}"/>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FULL_TEXT_BEAUTIFY_COPY_ID" val="63508"/>
  <p:tag name="KSO_WM_BEAUTIFY_FLAG" val=""/>
</p:tagLst>
</file>

<file path=ppt/tags/tag531.xml><?xml version="1.0" encoding="utf-8"?>
<p:tagLst xmlns:p="http://schemas.openxmlformats.org/presentationml/2006/main">
  <p:tag name="KSO_WM_FULL_TEXT_BEAUTIFY_COPY_ID" val="63509"/>
  <p:tag name="KSO_WM_BEAUTIFY_FLAG" val=""/>
</p:tagLst>
</file>

<file path=ppt/tags/tag532.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33.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34.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35.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36.xml><?xml version="1.0" encoding="utf-8"?>
<p:tagLst xmlns:p="http://schemas.openxmlformats.org/presentationml/2006/main">
  <p:tag name="KSO_WM_FULL_TEXT_BEAUTIFY_COPY_ID" val="150995240"/>
</p:tagLst>
</file>

<file path=ppt/tags/tag537.xml><?xml version="1.0" encoding="utf-8"?>
<p:tagLst xmlns:p="http://schemas.openxmlformats.org/presentationml/2006/main">
  <p:tag name="KSO_WM_FULL_TEXT_BEAUTIFY_COPY_ID" val="57346"/>
</p:tagLst>
</file>

<file path=ppt/tags/tag538.xml><?xml version="1.0" encoding="utf-8"?>
<p:tagLst xmlns:p="http://schemas.openxmlformats.org/presentationml/2006/main">
  <p:tag name="KSO_WM_FULL_TEXT_BEAUTIFY_COPY_ID" val="67588"/>
</p:tagLst>
</file>

<file path=ppt/tags/tag539.xml><?xml version="1.0" encoding="utf-8"?>
<p:tagLst xmlns:p="http://schemas.openxmlformats.org/presentationml/2006/main">
  <p:tag name="KSO_WM_TEMPLATE_CATEGORY" val="custom"/>
  <p:tag name="KSO_WM_TEMPLATE_INDEX" val="20205297"/>
  <p:tag name="KSO_WM_FULL_TEXT_BEAUTIFY_COPY_ID" val="150995226"/>
</p:tagLst>
</file>

<file path=ppt/tags/tag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40.xml><?xml version="1.0" encoding="utf-8"?>
<p:tagLst xmlns:p="http://schemas.openxmlformats.org/presentationml/2006/main">
  <p:tag name="KSO_WM_FULL_TEXT_BEAUTIFY_COPY_ID" val="55297"/>
</p:tagLst>
</file>

<file path=ppt/tags/tag541.xml><?xml version="1.0" encoding="utf-8"?>
<p:tagLst xmlns:p="http://schemas.openxmlformats.org/presentationml/2006/main">
  <p:tag name="KSO_WM_FULL_TEXT_BEAUTIFY_COPY_ID" val="65539"/>
</p:tagLst>
</file>

<file path=ppt/tags/tag542.xml><?xml version="1.0" encoding="utf-8"?>
<p:tagLst xmlns:p="http://schemas.openxmlformats.org/presentationml/2006/main">
  <p:tag name="KSO_WM_TEMPLATE_CATEGORY" val="custom"/>
  <p:tag name="KSO_WM_TEMPLATE_INDEX" val="20205297"/>
  <p:tag name="KSO_WM_FULL_TEXT_BEAUTIFY_COPY_ID" val="150995265"/>
</p:tagLst>
</file>

<file path=ppt/tags/tag543.xml><?xml version="1.0" encoding="utf-8"?>
<p:tagLst xmlns:p="http://schemas.openxmlformats.org/presentationml/2006/main">
  <p:tag name="KSO_WM_FULL_TEXT_BEAUTIFY_COPY_ID" val="25602"/>
</p:tagLst>
</file>

<file path=ppt/tags/tag544.xml><?xml version="1.0" encoding="utf-8"?>
<p:tagLst xmlns:p="http://schemas.openxmlformats.org/presentationml/2006/main">
  <p:tag name="KSO_WM_FULL_TEXT_BEAUTIFY_COPY_ID" val="66563"/>
</p:tagLst>
</file>

<file path=ppt/tags/tag545.xml><?xml version="1.0" encoding="utf-8"?>
<p:tagLst xmlns:p="http://schemas.openxmlformats.org/presentationml/2006/main">
  <p:tag name="TABLE_ENDDRAG_ORIGIN_RECT" val="595*189"/>
  <p:tag name="TABLE_ENDDRAG_RECT" val="76*290*595*189"/>
</p:tagLst>
</file>

<file path=ppt/tags/tag546.xml><?xml version="1.0" encoding="utf-8"?>
<p:tagLst xmlns:p="http://schemas.openxmlformats.org/presentationml/2006/main">
  <p:tag name="KSO_WM_TEMPLATE_CATEGORY" val="custom"/>
  <p:tag name="KSO_WM_TEMPLATE_INDEX" val="20205297"/>
  <p:tag name="KSO_WM_FULL_TEXT_BEAUTIFY_COPY_ID" val="150995225"/>
</p:tagLst>
</file>

<file path=ppt/tags/tag547.xml><?xml version="1.0" encoding="utf-8"?>
<p:tagLst xmlns:p="http://schemas.openxmlformats.org/presentationml/2006/main">
  <p:tag name="KSO_WM_FULL_TEXT_BEAUTIFY_COPY_ID" val="30722"/>
</p:tagLst>
</file>

<file path=ppt/tags/tag548.xml><?xml version="1.0" encoding="utf-8"?>
<p:tagLst xmlns:p="http://schemas.openxmlformats.org/presentationml/2006/main">
  <p:tag name="KSO_WM_FULL_TEXT_BEAUTIFY_COPY_ID" val="68611"/>
</p:tagLst>
</file>

<file path=ppt/tags/tag549.xml><?xml version="1.0" encoding="utf-8"?>
<p:tagLst xmlns:p="http://schemas.openxmlformats.org/presentationml/2006/main">
  <p:tag name="KSO_WM_TEMPLATE_CATEGORY" val="custom"/>
  <p:tag name="KSO_WM_TEMPLATE_INDEX" val="20205297"/>
  <p:tag name="KSO_WM_FULL_TEXT_BEAUTIFY_COPY_ID" val="150995230"/>
</p:tagLst>
</file>

<file path=ppt/tags/tag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50.xml><?xml version="1.0" encoding="utf-8"?>
<p:tagLst xmlns:p="http://schemas.openxmlformats.org/presentationml/2006/main">
  <p:tag name="KSO_WM_FULL_TEXT_BEAUTIFY_COPY_ID" val="2"/>
</p:tagLst>
</file>

<file path=ppt/tags/tag551.xml><?xml version="1.0" encoding="utf-8"?>
<p:tagLst xmlns:p="http://schemas.openxmlformats.org/presentationml/2006/main">
  <p:tag name="KSO_WM_TEMPLATE_CATEGORY" val="custom"/>
  <p:tag name="KSO_WM_TEMPLATE_INDEX" val="20205297"/>
  <p:tag name="KSO_WM_FULL_TEXT_BEAUTIFY_COPY_ID" val="150995238"/>
</p:tagLst>
</file>

<file path=ppt/tags/tag552.xml><?xml version="1.0" encoding="utf-8"?>
<p:tagLst xmlns:p="http://schemas.openxmlformats.org/presentationml/2006/main">
  <p:tag name="KSO_WM_FULL_TEXT_BEAUTIFY_COPY_ID" val="66565"/>
</p:tagLst>
</file>

<file path=ppt/tags/tag553.xml><?xml version="1.0" encoding="utf-8"?>
<p:tagLst xmlns:p="http://schemas.openxmlformats.org/presentationml/2006/main">
  <p:tag name="KSO_WM_FULL_TEXT_BEAUTIFY_COPY_ID" val="6"/>
</p:tagLst>
</file>

<file path=ppt/tags/tag554.xml><?xml version="1.0" encoding="utf-8"?>
<p:tagLst xmlns:p="http://schemas.openxmlformats.org/presentationml/2006/main">
  <p:tag name="KSO_WM_TEMPLATE_CATEGORY" val="custom"/>
  <p:tag name="KSO_WM_TEMPLATE_INDEX" val="20205297"/>
  <p:tag name="KSO_WM_FULL_TEXT_BEAUTIFY_COPY_ID" val="150995244"/>
</p:tagLst>
</file>

<file path=ppt/tags/tag555.xml><?xml version="1.0" encoding="utf-8"?>
<p:tagLst xmlns:p="http://schemas.openxmlformats.org/presentationml/2006/main">
  <p:tag name="KSO_WM_FULL_TEXT_BEAUTIFY_COPY_ID" val="39938"/>
</p:tagLst>
</file>

<file path=ppt/tags/tag556.xml><?xml version="1.0" encoding="utf-8"?>
<p:tagLst xmlns:p="http://schemas.openxmlformats.org/presentationml/2006/main">
  <p:tag name="KSO_WM_FULL_TEXT_BEAUTIFY_COPY_ID" val="39939"/>
</p:tagLst>
</file>

<file path=ppt/tags/tag557.xml><?xml version="1.0" encoding="utf-8"?>
<p:tagLst xmlns:p="http://schemas.openxmlformats.org/presentationml/2006/main">
  <p:tag name="KSO_WM_TEMPLATE_CATEGORY" val="custom"/>
  <p:tag name="KSO_WM_TEMPLATE_INDEX" val="20205297"/>
  <p:tag name="KSO_WM_FULL_TEXT_BEAUTIFY_COPY_ID" val="150995235"/>
</p:tagLst>
</file>

<file path=ppt/tags/tag558.xml><?xml version="1.0" encoding="utf-8"?>
<p:tagLst xmlns:p="http://schemas.openxmlformats.org/presentationml/2006/main">
  <p:tag name="KSO_WM_FULL_TEXT_BEAUTIFY_COPY_ID" val="35842"/>
</p:tagLst>
</file>

<file path=ppt/tags/tag559.xml><?xml version="1.0" encoding="utf-8"?>
<p:tagLst xmlns:p="http://schemas.openxmlformats.org/presentationml/2006/main">
  <p:tag name="KSO_WM_FULL_TEXT_BEAUTIFY_COPY_ID" val="35843"/>
</p:tagLst>
</file>

<file path=ppt/tags/tag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60.xml><?xml version="1.0" encoding="utf-8"?>
<p:tagLst xmlns:p="http://schemas.openxmlformats.org/presentationml/2006/main">
  <p:tag name="KSO_WM_TEMPLATE_CATEGORY" val="custom"/>
  <p:tag name="KSO_WM_TEMPLATE_INDEX" val="20205297"/>
  <p:tag name="KSO_WM_FULL_TEXT_BEAUTIFY_COPY_ID" val="150995233"/>
</p:tagLst>
</file>

<file path=ppt/tags/tag561.xml><?xml version="1.0" encoding="utf-8"?>
<p:tagLst xmlns:p="http://schemas.openxmlformats.org/presentationml/2006/main">
  <p:tag name="KSO_WM_FULL_TEXT_BEAUTIFY_COPY_ID" val="4"/>
</p:tagLst>
</file>

<file path=ppt/tags/tag562.xml><?xml version="1.0" encoding="utf-8"?>
<p:tagLst xmlns:p="http://schemas.openxmlformats.org/presentationml/2006/main">
  <p:tag name="KSO_WM_FULL_TEXT_BEAUTIFY_COPY_ID" val="5"/>
</p:tagLst>
</file>

<file path=ppt/tags/tag563.xml><?xml version="1.0" encoding="utf-8"?>
<p:tagLst xmlns:p="http://schemas.openxmlformats.org/presentationml/2006/main">
  <p:tag name="KSO_WM_FULL_TEXT_BEAUTIFY_COPY_ID" val="80900"/>
</p:tagLst>
</file>

<file path=ppt/tags/tag564.xml><?xml version="1.0" encoding="utf-8"?>
<p:tagLst xmlns:p="http://schemas.openxmlformats.org/presentationml/2006/main">
  <p:tag name="KSO_WM_FULL_TEXT_BEAUTIFY_COPY_ID" val="80901"/>
</p:tagLst>
</file>

<file path=ppt/tags/tag565.xml><?xml version="1.0" encoding="utf-8"?>
<p:tagLst xmlns:p="http://schemas.openxmlformats.org/presentationml/2006/main">
  <p:tag name="KSO_WM_TEMPLATE_CATEGORY" val="custom"/>
  <p:tag name="KSO_WM_TEMPLATE_INDEX" val="20205297"/>
  <p:tag name="KSO_WM_FULL_TEXT_BEAUTIFY_COPY_ID" val="150995236"/>
</p:tagLst>
</file>

<file path=ppt/tags/tag566.xml><?xml version="1.0" encoding="utf-8"?>
<p:tagLst xmlns:p="http://schemas.openxmlformats.org/presentationml/2006/main">
  <p:tag name="commondata" val="eyJoZGlkIjoiODhjZjQ5ODNlODQ5MjliNWU5MGY0YjMxZjhmYTdlNDgifQ=="/>
</p:tagLst>
</file>

<file path=ppt/tags/tag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6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9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1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81345">
      <a:dk1>
        <a:srgbClr val="000000"/>
      </a:dk1>
      <a:lt1>
        <a:srgbClr val="FFFFFF"/>
      </a:lt1>
      <a:dk2>
        <a:srgbClr val="F5F5F5"/>
      </a:dk2>
      <a:lt2>
        <a:srgbClr val="FFFFFF"/>
      </a:lt2>
      <a:accent1>
        <a:srgbClr val="95C1AD"/>
      </a:accent1>
      <a:accent2>
        <a:srgbClr val="A9C38F"/>
      </a:accent2>
      <a:accent3>
        <a:srgbClr val="CBA377"/>
      </a:accent3>
      <a:accent4>
        <a:srgbClr val="D27F5B"/>
      </a:accent4>
      <a:accent5>
        <a:srgbClr val="DC6441"/>
      </a:accent5>
      <a:accent6>
        <a:srgbClr val="E3432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11325</Words>
  <Application>WPS 演示</Application>
  <PresentationFormat/>
  <Paragraphs>627</Paragraphs>
  <Slides>45</Slides>
  <Notes>7</Notes>
  <HiddenSlides>0</HiddenSlides>
  <MMClips>0</MMClips>
  <ScaleCrop>false</ScaleCrop>
  <HeadingPairs>
    <vt:vector size="8" baseType="variant">
      <vt:variant>
        <vt:lpstr>已用的字体</vt:lpstr>
      </vt:variant>
      <vt:variant>
        <vt:i4>17</vt:i4>
      </vt:variant>
      <vt:variant>
        <vt:lpstr>主题</vt:lpstr>
      </vt:variant>
      <vt:variant>
        <vt:i4>4</vt:i4>
      </vt:variant>
      <vt:variant>
        <vt:lpstr>嵌入 OLE 服务器</vt:lpstr>
      </vt:variant>
      <vt:variant>
        <vt:i4>1</vt:i4>
      </vt:variant>
      <vt:variant>
        <vt:lpstr>幻灯片标题</vt:lpstr>
      </vt:variant>
      <vt:variant>
        <vt:i4>45</vt:i4>
      </vt:variant>
    </vt:vector>
  </HeadingPairs>
  <TitlesOfParts>
    <vt:vector size="67" baseType="lpstr">
      <vt:lpstr>Arial</vt:lpstr>
      <vt:lpstr>宋体</vt:lpstr>
      <vt:lpstr>Wingdings</vt:lpstr>
      <vt:lpstr>微软雅黑</vt:lpstr>
      <vt:lpstr>Calibri</vt:lpstr>
      <vt:lpstr>汉仪旗黑-85S</vt:lpstr>
      <vt:lpstr>黑体</vt:lpstr>
      <vt:lpstr>Wingdings</vt:lpstr>
      <vt:lpstr>Wingdings 3</vt:lpstr>
      <vt:lpstr>Arial Unicode MS</vt:lpstr>
      <vt:lpstr>华文仿宋</vt:lpstr>
      <vt:lpstr>Times New Roman</vt:lpstr>
      <vt:lpstr>方正小标宋简体</vt:lpstr>
      <vt:lpstr>华文中宋</vt:lpstr>
      <vt:lpstr>华文楷体</vt:lpstr>
      <vt:lpstr>华文新魏</vt:lpstr>
      <vt:lpstr>汉仪雅酷黑简</vt:lpstr>
      <vt:lpstr>1_Office 主题​​</vt:lpstr>
      <vt:lpstr>2_Office 主题​​</vt:lpstr>
      <vt:lpstr>3_Office 主题​​</vt:lpstr>
      <vt:lpstr>4_Office 主题​​</vt:lpstr>
      <vt:lpstr>Visio.Drawing.11</vt:lpstr>
      <vt:lpstr>PowerPoint 演示文稿</vt:lpstr>
      <vt:lpstr>PowerPoint 演示文稿</vt:lpstr>
      <vt:lpstr>教育业务平台使用指南 及答辩注意事项</vt:lpstr>
      <vt:lpstr>PowerPoint 演示文稿</vt:lpstr>
      <vt:lpstr>1. 登录</vt:lpstr>
      <vt:lpstr>1. 登录</vt:lpstr>
      <vt:lpstr>1. 登录：</vt:lpstr>
      <vt:lpstr>1. 登录</vt:lpstr>
      <vt:lpstr>2. 界面：</vt:lpstr>
      <vt:lpstr>PowerPoint 演示文稿</vt:lpstr>
      <vt:lpstr>PowerPoint 演示文稿</vt:lpstr>
      <vt:lpstr>4.论文上传：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11.学位信息报送  “学位管理”系统为生成系统， 其中，学生学籍注册信息、导师信息、课程学习信息及培养环节信息，分别由“学籍管理”、 “教师管理”、“教务管理”和“培养管理”系统引入。如相关信息有误，需在对应引入系统进行更正。  工作流程说明如下： 学生角色 学生在“学位管理”系统需填报的信息如下：  （1）学籍注册信息外的个人基本信息； （2）学位论文电子版（最终版），“学位管理”系统自动从“培养管理”系统引入学生在论文初审前上传的最后版本，如学生在学位初审后对论文进行了修改，需在“学位管理”系统重新上传； （3）学位论文在评阅、答辩及初审后若做了修改，应将详细的修改情况填报到系统中，并在评阅修改部分——上传导师签字的修改说明。 （4）培养系统及学位系统中均添加了科研成果署名单位的字段，请详细填报。 学生须对本人的各项信息进行认真审核，确认无误后点击“信息确认”按钮，提交至研究所教育管理部门。</vt:lpstr>
      <vt:lpstr>PowerPoint 演示文稿</vt:lpstr>
      <vt:lpstr>13.注意事项：</vt:lpstr>
      <vt:lpstr>Q&amp;A：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Leo</cp:lastModifiedBy>
  <cp:revision>241</cp:revision>
  <dcterms:created xsi:type="dcterms:W3CDTF">2013-10-30T09:04:00Z</dcterms:created>
  <dcterms:modified xsi:type="dcterms:W3CDTF">2025-09-22T02:28:51Z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C1DC034303D34DE686D18096A96065DF_13</vt:lpwstr>
  </property>
</Properties>
</file>