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heme/theme3.xml" ContentType="application/vnd.openxmlformats-officedocument.theme+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notesSlides/notesSlide1.xml" ContentType="application/vnd.openxmlformats-officedocument.presentationml.notesSlide+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7"/>
  </p:notesMasterIdLst>
  <p:sldIdLst>
    <p:sldId id="268" r:id="rId3"/>
    <p:sldId id="280" r:id="rId4"/>
    <p:sldId id="269" r:id="rId5"/>
    <p:sldId id="270" r:id="rId6"/>
    <p:sldId id="282" r:id="rId7"/>
    <p:sldId id="271" r:id="rId8"/>
    <p:sldId id="272" r:id="rId9"/>
    <p:sldId id="273" r:id="rId10"/>
    <p:sldId id="274" r:id="rId11"/>
    <p:sldId id="275" r:id="rId12"/>
    <p:sldId id="276" r:id="rId13"/>
    <p:sldId id="283" r:id="rId14"/>
    <p:sldId id="284" r:id="rId15"/>
    <p:sldId id="285" r:id="rId16"/>
  </p:sldIdLst>
  <p:sldSz cx="9144000" cy="6858000" type="screen4x3"/>
  <p:notesSz cx="6858000" cy="9144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58"/>
      </p:cViewPr>
      <p:guideLst>
        <p:guide orient="horz" pos="2160"/>
        <p:guide pos="283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2D5828-6489-4AC1-9991-2BA4F6E8E099}" type="datetimeFigureOut">
              <a:rPr lang="zh-CN" altLang="en-US" smtClean="0"/>
              <a:t>2022-9-29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EBF920-D276-405E-8D2F-E45975415C80}" type="slidenum">
              <a:rPr lang="zh-CN" altLang="en-US" smtClean="0"/>
              <a:t>‹#›</a:t>
            </a:fld>
            <a:endParaRPr lang="zh-CN" altLang="en-US"/>
          </a:p>
        </p:txBody>
      </p:sp>
    </p:spTree>
    <p:extLst>
      <p:ext uri="{BB962C8B-B14F-4D97-AF65-F5344CB8AC3E}">
        <p14:creationId xmlns:p14="http://schemas.microsoft.com/office/powerpoint/2010/main" val="2356962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9EBF920-D276-405E-8D2F-E45975415C80}"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15.xml"/><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 Type="http://schemas.openxmlformats.org/officeDocument/2006/relationships/tags" Target="../tags/tag10.xml"/><Relationship Id="rId21" Type="http://schemas.openxmlformats.org/officeDocument/2006/relationships/tags" Target="../tags/tag28.xml"/><Relationship Id="rId7" Type="http://schemas.openxmlformats.org/officeDocument/2006/relationships/tags" Target="../tags/tag14.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slideMaster" Target="../slideMasters/slideMaster2.xml"/><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10" Type="http://schemas.openxmlformats.org/officeDocument/2006/relationships/tags" Target="../tags/tag17.xml"/><Relationship Id="rId19" Type="http://schemas.openxmlformats.org/officeDocument/2006/relationships/tags" Target="../tags/tag26.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43.xml"/><Relationship Id="rId3" Type="http://schemas.openxmlformats.org/officeDocument/2006/relationships/tags" Target="../tags/tag38.xml"/><Relationship Id="rId7" Type="http://schemas.openxmlformats.org/officeDocument/2006/relationships/tags" Target="../tags/tag42.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tags" Target="../tags/tag41.xml"/><Relationship Id="rId11" Type="http://schemas.openxmlformats.org/officeDocument/2006/relationships/slideMaster" Target="../slideMasters/slideMaster2.xml"/><Relationship Id="rId5" Type="http://schemas.openxmlformats.org/officeDocument/2006/relationships/tags" Target="../tags/tag40.xml"/><Relationship Id="rId10" Type="http://schemas.openxmlformats.org/officeDocument/2006/relationships/tags" Target="../tags/tag45.xml"/><Relationship Id="rId4" Type="http://schemas.openxmlformats.org/officeDocument/2006/relationships/tags" Target="../tags/tag39.xml"/><Relationship Id="rId9" Type="http://schemas.openxmlformats.org/officeDocument/2006/relationships/tags" Target="../tags/tag44.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53.xml"/><Relationship Id="rId13" Type="http://schemas.openxmlformats.org/officeDocument/2006/relationships/tags" Target="../tags/tag58.xml"/><Relationship Id="rId18" Type="http://schemas.openxmlformats.org/officeDocument/2006/relationships/tags" Target="../tags/tag63.xml"/><Relationship Id="rId26" Type="http://schemas.openxmlformats.org/officeDocument/2006/relationships/tags" Target="../tags/tag71.xml"/><Relationship Id="rId3" Type="http://schemas.openxmlformats.org/officeDocument/2006/relationships/tags" Target="../tags/tag48.xml"/><Relationship Id="rId21" Type="http://schemas.openxmlformats.org/officeDocument/2006/relationships/tags" Target="../tags/tag66.xml"/><Relationship Id="rId7" Type="http://schemas.openxmlformats.org/officeDocument/2006/relationships/tags" Target="../tags/tag52.xml"/><Relationship Id="rId12" Type="http://schemas.openxmlformats.org/officeDocument/2006/relationships/tags" Target="../tags/tag57.xml"/><Relationship Id="rId17" Type="http://schemas.openxmlformats.org/officeDocument/2006/relationships/tags" Target="../tags/tag62.xml"/><Relationship Id="rId25" Type="http://schemas.openxmlformats.org/officeDocument/2006/relationships/tags" Target="../tags/tag70.xml"/><Relationship Id="rId2" Type="http://schemas.openxmlformats.org/officeDocument/2006/relationships/tags" Target="../tags/tag47.xml"/><Relationship Id="rId16" Type="http://schemas.openxmlformats.org/officeDocument/2006/relationships/tags" Target="../tags/tag61.xml"/><Relationship Id="rId20" Type="http://schemas.openxmlformats.org/officeDocument/2006/relationships/tags" Target="../tags/tag65.xml"/><Relationship Id="rId1" Type="http://schemas.openxmlformats.org/officeDocument/2006/relationships/tags" Target="../tags/tag46.xml"/><Relationship Id="rId6" Type="http://schemas.openxmlformats.org/officeDocument/2006/relationships/tags" Target="../tags/tag51.xml"/><Relationship Id="rId11" Type="http://schemas.openxmlformats.org/officeDocument/2006/relationships/tags" Target="../tags/tag56.xml"/><Relationship Id="rId24" Type="http://schemas.openxmlformats.org/officeDocument/2006/relationships/tags" Target="../tags/tag69.xml"/><Relationship Id="rId5" Type="http://schemas.openxmlformats.org/officeDocument/2006/relationships/tags" Target="../tags/tag50.xml"/><Relationship Id="rId15" Type="http://schemas.openxmlformats.org/officeDocument/2006/relationships/tags" Target="../tags/tag60.xml"/><Relationship Id="rId23" Type="http://schemas.openxmlformats.org/officeDocument/2006/relationships/tags" Target="../tags/tag68.xml"/><Relationship Id="rId10" Type="http://schemas.openxmlformats.org/officeDocument/2006/relationships/tags" Target="../tags/tag55.xml"/><Relationship Id="rId19" Type="http://schemas.openxmlformats.org/officeDocument/2006/relationships/tags" Target="../tags/tag64.xml"/><Relationship Id="rId4" Type="http://schemas.openxmlformats.org/officeDocument/2006/relationships/tags" Target="../tags/tag49.xml"/><Relationship Id="rId9" Type="http://schemas.openxmlformats.org/officeDocument/2006/relationships/tags" Target="../tags/tag54.xml"/><Relationship Id="rId14" Type="http://schemas.openxmlformats.org/officeDocument/2006/relationships/tags" Target="../tags/tag59.xml"/><Relationship Id="rId22" Type="http://schemas.openxmlformats.org/officeDocument/2006/relationships/tags" Target="../tags/tag67.xml"/><Relationship Id="rId27"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12" Type="http://schemas.openxmlformats.org/officeDocument/2006/relationships/slideMaster" Target="../slideMasters/slideMaster2.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11" Type="http://schemas.openxmlformats.org/officeDocument/2006/relationships/tags" Target="../tags/tag82.xml"/><Relationship Id="rId5" Type="http://schemas.openxmlformats.org/officeDocument/2006/relationships/tags" Target="../tags/tag76.xml"/><Relationship Id="rId10" Type="http://schemas.openxmlformats.org/officeDocument/2006/relationships/tags" Target="../tags/tag81.xml"/><Relationship Id="rId4" Type="http://schemas.openxmlformats.org/officeDocument/2006/relationships/tags" Target="../tags/tag75.xml"/><Relationship Id="rId9" Type="http://schemas.openxmlformats.org/officeDocument/2006/relationships/tags" Target="../tags/tag80.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90.xml"/><Relationship Id="rId13" Type="http://schemas.openxmlformats.org/officeDocument/2006/relationships/tags" Target="../tags/tag95.xml"/><Relationship Id="rId3" Type="http://schemas.openxmlformats.org/officeDocument/2006/relationships/tags" Target="../tags/tag85.xml"/><Relationship Id="rId7" Type="http://schemas.openxmlformats.org/officeDocument/2006/relationships/tags" Target="../tags/tag89.xml"/><Relationship Id="rId12" Type="http://schemas.openxmlformats.org/officeDocument/2006/relationships/tags" Target="../tags/tag94.xml"/><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tags" Target="../tags/tag88.xml"/><Relationship Id="rId11" Type="http://schemas.openxmlformats.org/officeDocument/2006/relationships/tags" Target="../tags/tag93.xml"/><Relationship Id="rId5" Type="http://schemas.openxmlformats.org/officeDocument/2006/relationships/tags" Target="../tags/tag87.xml"/><Relationship Id="rId10" Type="http://schemas.openxmlformats.org/officeDocument/2006/relationships/tags" Target="../tags/tag92.xml"/><Relationship Id="rId4" Type="http://schemas.openxmlformats.org/officeDocument/2006/relationships/tags" Target="../tags/tag86.xml"/><Relationship Id="rId9" Type="http://schemas.openxmlformats.org/officeDocument/2006/relationships/tags" Target="../tags/tag91.xml"/><Relationship Id="rId14"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Master" Target="../slideMasters/slideMaster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tags" Target="../tags/tag119.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4"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130.xml"/><Relationship Id="rId3" Type="http://schemas.openxmlformats.org/officeDocument/2006/relationships/tags" Target="../tags/tag125.xml"/><Relationship Id="rId7" Type="http://schemas.openxmlformats.org/officeDocument/2006/relationships/tags" Target="../tags/tag129.xml"/><Relationship Id="rId12" Type="http://schemas.openxmlformats.org/officeDocument/2006/relationships/slideMaster" Target="../slideMasters/slideMaster2.xml"/><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tags" Target="../tags/tag128.xml"/><Relationship Id="rId11" Type="http://schemas.openxmlformats.org/officeDocument/2006/relationships/tags" Target="../tags/tag133.xml"/><Relationship Id="rId5" Type="http://schemas.openxmlformats.org/officeDocument/2006/relationships/tags" Target="../tags/tag127.xml"/><Relationship Id="rId10" Type="http://schemas.openxmlformats.org/officeDocument/2006/relationships/tags" Target="../tags/tag132.xml"/><Relationship Id="rId4" Type="http://schemas.openxmlformats.org/officeDocument/2006/relationships/tags" Target="../tags/tag126.xml"/><Relationship Id="rId9" Type="http://schemas.openxmlformats.org/officeDocument/2006/relationships/tags" Target="../tags/tag13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141.xml"/><Relationship Id="rId3" Type="http://schemas.openxmlformats.org/officeDocument/2006/relationships/tags" Target="../tags/tag136.xml"/><Relationship Id="rId7" Type="http://schemas.openxmlformats.org/officeDocument/2006/relationships/tags" Target="../tags/tag140.xml"/><Relationship Id="rId12" Type="http://schemas.openxmlformats.org/officeDocument/2006/relationships/slideMaster" Target="../slideMasters/slideMaster2.xml"/><Relationship Id="rId2" Type="http://schemas.openxmlformats.org/officeDocument/2006/relationships/tags" Target="../tags/tag135.xml"/><Relationship Id="rId1" Type="http://schemas.openxmlformats.org/officeDocument/2006/relationships/tags" Target="../tags/tag134.xml"/><Relationship Id="rId6" Type="http://schemas.openxmlformats.org/officeDocument/2006/relationships/tags" Target="../tags/tag139.xml"/><Relationship Id="rId11" Type="http://schemas.openxmlformats.org/officeDocument/2006/relationships/tags" Target="../tags/tag144.xml"/><Relationship Id="rId5" Type="http://schemas.openxmlformats.org/officeDocument/2006/relationships/tags" Target="../tags/tag138.xml"/><Relationship Id="rId10" Type="http://schemas.openxmlformats.org/officeDocument/2006/relationships/tags" Target="../tags/tag143.xml"/><Relationship Id="rId4" Type="http://schemas.openxmlformats.org/officeDocument/2006/relationships/tags" Target="../tags/tag137.xml"/><Relationship Id="rId9" Type="http://schemas.openxmlformats.org/officeDocument/2006/relationships/tags" Target="../tags/tag142.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52.xml"/><Relationship Id="rId3" Type="http://schemas.openxmlformats.org/officeDocument/2006/relationships/tags" Target="../tags/tag147.xml"/><Relationship Id="rId7" Type="http://schemas.openxmlformats.org/officeDocument/2006/relationships/tags" Target="../tags/tag151.xm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tags" Target="../tags/tag150.xml"/><Relationship Id="rId11" Type="http://schemas.openxmlformats.org/officeDocument/2006/relationships/slideMaster" Target="../slideMasters/slideMaster2.xml"/><Relationship Id="rId5" Type="http://schemas.openxmlformats.org/officeDocument/2006/relationships/tags" Target="../tags/tag149.xml"/><Relationship Id="rId10" Type="http://schemas.openxmlformats.org/officeDocument/2006/relationships/tags" Target="../tags/tag154.xml"/><Relationship Id="rId4" Type="http://schemas.openxmlformats.org/officeDocument/2006/relationships/tags" Target="../tags/tag148.xml"/><Relationship Id="rId9" Type="http://schemas.openxmlformats.org/officeDocument/2006/relationships/tags" Target="../tags/tag153.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62.xml"/><Relationship Id="rId13" Type="http://schemas.openxmlformats.org/officeDocument/2006/relationships/tags" Target="../tags/tag167.xml"/><Relationship Id="rId18" Type="http://schemas.openxmlformats.org/officeDocument/2006/relationships/tags" Target="../tags/tag172.xml"/><Relationship Id="rId26" Type="http://schemas.openxmlformats.org/officeDocument/2006/relationships/tags" Target="../tags/tag180.xml"/><Relationship Id="rId3" Type="http://schemas.openxmlformats.org/officeDocument/2006/relationships/tags" Target="../tags/tag157.xml"/><Relationship Id="rId21" Type="http://schemas.openxmlformats.org/officeDocument/2006/relationships/tags" Target="../tags/tag175.xml"/><Relationship Id="rId7" Type="http://schemas.openxmlformats.org/officeDocument/2006/relationships/tags" Target="../tags/tag161.xml"/><Relationship Id="rId12" Type="http://schemas.openxmlformats.org/officeDocument/2006/relationships/tags" Target="../tags/tag166.xml"/><Relationship Id="rId17" Type="http://schemas.openxmlformats.org/officeDocument/2006/relationships/tags" Target="../tags/tag171.xml"/><Relationship Id="rId25" Type="http://schemas.openxmlformats.org/officeDocument/2006/relationships/tags" Target="../tags/tag179.xml"/><Relationship Id="rId2" Type="http://schemas.openxmlformats.org/officeDocument/2006/relationships/tags" Target="../tags/tag156.xml"/><Relationship Id="rId16" Type="http://schemas.openxmlformats.org/officeDocument/2006/relationships/tags" Target="../tags/tag170.xml"/><Relationship Id="rId20" Type="http://schemas.openxmlformats.org/officeDocument/2006/relationships/tags" Target="../tags/tag174.xml"/><Relationship Id="rId1" Type="http://schemas.openxmlformats.org/officeDocument/2006/relationships/tags" Target="../tags/tag155.xml"/><Relationship Id="rId6" Type="http://schemas.openxmlformats.org/officeDocument/2006/relationships/tags" Target="../tags/tag160.xml"/><Relationship Id="rId11" Type="http://schemas.openxmlformats.org/officeDocument/2006/relationships/tags" Target="../tags/tag165.xml"/><Relationship Id="rId24" Type="http://schemas.openxmlformats.org/officeDocument/2006/relationships/tags" Target="../tags/tag178.xml"/><Relationship Id="rId5" Type="http://schemas.openxmlformats.org/officeDocument/2006/relationships/tags" Target="../tags/tag159.xml"/><Relationship Id="rId15" Type="http://schemas.openxmlformats.org/officeDocument/2006/relationships/tags" Target="../tags/tag169.xml"/><Relationship Id="rId23" Type="http://schemas.openxmlformats.org/officeDocument/2006/relationships/tags" Target="../tags/tag177.xml"/><Relationship Id="rId10" Type="http://schemas.openxmlformats.org/officeDocument/2006/relationships/tags" Target="../tags/tag164.xml"/><Relationship Id="rId19" Type="http://schemas.openxmlformats.org/officeDocument/2006/relationships/tags" Target="../tags/tag173.xml"/><Relationship Id="rId4" Type="http://schemas.openxmlformats.org/officeDocument/2006/relationships/tags" Target="../tags/tag158.xml"/><Relationship Id="rId9" Type="http://schemas.openxmlformats.org/officeDocument/2006/relationships/tags" Target="../tags/tag163.xml"/><Relationship Id="rId14" Type="http://schemas.openxmlformats.org/officeDocument/2006/relationships/tags" Target="../tags/tag168.xml"/><Relationship Id="rId22" Type="http://schemas.openxmlformats.org/officeDocument/2006/relationships/tags" Target="../tags/tag176.xml"/><Relationship Id="rId27"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88.xml"/><Relationship Id="rId3" Type="http://schemas.openxmlformats.org/officeDocument/2006/relationships/tags" Target="../tags/tag183.xml"/><Relationship Id="rId7" Type="http://schemas.openxmlformats.org/officeDocument/2006/relationships/tags" Target="../tags/tag187.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tags" Target="../tags/tag186.xml"/><Relationship Id="rId5" Type="http://schemas.openxmlformats.org/officeDocument/2006/relationships/tags" Target="../tags/tag185.xml"/><Relationship Id="rId10" Type="http://schemas.openxmlformats.org/officeDocument/2006/relationships/slideMaster" Target="../slideMasters/slideMaster2.xml"/><Relationship Id="rId4" Type="http://schemas.openxmlformats.org/officeDocument/2006/relationships/tags" Target="../tags/tag184.xml"/><Relationship Id="rId9" Type="http://schemas.openxmlformats.org/officeDocument/2006/relationships/tags" Target="../tags/tag189.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97.xml"/><Relationship Id="rId3" Type="http://schemas.openxmlformats.org/officeDocument/2006/relationships/tags" Target="../tags/tag192.xml"/><Relationship Id="rId7" Type="http://schemas.openxmlformats.org/officeDocument/2006/relationships/tags" Target="../tags/tag196.xml"/><Relationship Id="rId12" Type="http://schemas.openxmlformats.org/officeDocument/2006/relationships/slideMaster" Target="../slideMasters/slideMaster2.xml"/><Relationship Id="rId2" Type="http://schemas.openxmlformats.org/officeDocument/2006/relationships/tags" Target="../tags/tag191.xml"/><Relationship Id="rId1" Type="http://schemas.openxmlformats.org/officeDocument/2006/relationships/tags" Target="../tags/tag190.xml"/><Relationship Id="rId6" Type="http://schemas.openxmlformats.org/officeDocument/2006/relationships/tags" Target="../tags/tag195.xml"/><Relationship Id="rId11" Type="http://schemas.openxmlformats.org/officeDocument/2006/relationships/tags" Target="../tags/tag200.xml"/><Relationship Id="rId5" Type="http://schemas.openxmlformats.org/officeDocument/2006/relationships/tags" Target="../tags/tag194.xml"/><Relationship Id="rId10" Type="http://schemas.openxmlformats.org/officeDocument/2006/relationships/tags" Target="../tags/tag199.xml"/><Relationship Id="rId4" Type="http://schemas.openxmlformats.org/officeDocument/2006/relationships/tags" Target="../tags/tag193.xml"/><Relationship Id="rId9" Type="http://schemas.openxmlformats.org/officeDocument/2006/relationships/tags" Target="../tags/tag198.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208.xml"/><Relationship Id="rId13" Type="http://schemas.openxmlformats.org/officeDocument/2006/relationships/slideMaster" Target="../slideMasters/slideMaster2.xml"/><Relationship Id="rId3" Type="http://schemas.openxmlformats.org/officeDocument/2006/relationships/tags" Target="../tags/tag203.xml"/><Relationship Id="rId7" Type="http://schemas.openxmlformats.org/officeDocument/2006/relationships/tags" Target="../tags/tag207.xml"/><Relationship Id="rId12" Type="http://schemas.openxmlformats.org/officeDocument/2006/relationships/tags" Target="../tags/tag212.xml"/><Relationship Id="rId2" Type="http://schemas.openxmlformats.org/officeDocument/2006/relationships/tags" Target="../tags/tag202.xml"/><Relationship Id="rId1" Type="http://schemas.openxmlformats.org/officeDocument/2006/relationships/tags" Target="../tags/tag201.xml"/><Relationship Id="rId6" Type="http://schemas.openxmlformats.org/officeDocument/2006/relationships/tags" Target="../tags/tag206.xml"/><Relationship Id="rId11" Type="http://schemas.openxmlformats.org/officeDocument/2006/relationships/tags" Target="../tags/tag211.xml"/><Relationship Id="rId5" Type="http://schemas.openxmlformats.org/officeDocument/2006/relationships/tags" Target="../tags/tag205.xml"/><Relationship Id="rId10" Type="http://schemas.openxmlformats.org/officeDocument/2006/relationships/tags" Target="../tags/tag210.xml"/><Relationship Id="rId4" Type="http://schemas.openxmlformats.org/officeDocument/2006/relationships/tags" Target="../tags/tag204.xml"/><Relationship Id="rId9" Type="http://schemas.openxmlformats.org/officeDocument/2006/relationships/tags" Target="../tags/tag209.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220.xml"/><Relationship Id="rId13" Type="http://schemas.openxmlformats.org/officeDocument/2006/relationships/slideMaster" Target="../slideMasters/slideMaster2.xml"/><Relationship Id="rId3" Type="http://schemas.openxmlformats.org/officeDocument/2006/relationships/tags" Target="../tags/tag215.xml"/><Relationship Id="rId7" Type="http://schemas.openxmlformats.org/officeDocument/2006/relationships/tags" Target="../tags/tag219.xml"/><Relationship Id="rId12" Type="http://schemas.openxmlformats.org/officeDocument/2006/relationships/tags" Target="../tags/tag224.xml"/><Relationship Id="rId2" Type="http://schemas.openxmlformats.org/officeDocument/2006/relationships/tags" Target="../tags/tag214.xml"/><Relationship Id="rId1" Type="http://schemas.openxmlformats.org/officeDocument/2006/relationships/tags" Target="../tags/tag213.xml"/><Relationship Id="rId6" Type="http://schemas.openxmlformats.org/officeDocument/2006/relationships/tags" Target="../tags/tag218.xml"/><Relationship Id="rId11" Type="http://schemas.openxmlformats.org/officeDocument/2006/relationships/tags" Target="../tags/tag223.xml"/><Relationship Id="rId5" Type="http://schemas.openxmlformats.org/officeDocument/2006/relationships/tags" Target="../tags/tag217.xml"/><Relationship Id="rId10" Type="http://schemas.openxmlformats.org/officeDocument/2006/relationships/tags" Target="../tags/tag222.xml"/><Relationship Id="rId4" Type="http://schemas.openxmlformats.org/officeDocument/2006/relationships/tags" Target="../tags/tag216.xml"/><Relationship Id="rId9" Type="http://schemas.openxmlformats.org/officeDocument/2006/relationships/tags" Target="../tags/tag221.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232.xml"/><Relationship Id="rId13" Type="http://schemas.openxmlformats.org/officeDocument/2006/relationships/slideMaster" Target="../slideMasters/slideMaster2.xml"/><Relationship Id="rId3" Type="http://schemas.openxmlformats.org/officeDocument/2006/relationships/tags" Target="../tags/tag227.xml"/><Relationship Id="rId7" Type="http://schemas.openxmlformats.org/officeDocument/2006/relationships/tags" Target="../tags/tag231.xml"/><Relationship Id="rId12" Type="http://schemas.openxmlformats.org/officeDocument/2006/relationships/tags" Target="../tags/tag236.xml"/><Relationship Id="rId2" Type="http://schemas.openxmlformats.org/officeDocument/2006/relationships/tags" Target="../tags/tag226.xml"/><Relationship Id="rId1" Type="http://schemas.openxmlformats.org/officeDocument/2006/relationships/tags" Target="../tags/tag225.xml"/><Relationship Id="rId6" Type="http://schemas.openxmlformats.org/officeDocument/2006/relationships/tags" Target="../tags/tag230.xml"/><Relationship Id="rId11" Type="http://schemas.openxmlformats.org/officeDocument/2006/relationships/tags" Target="../tags/tag235.xml"/><Relationship Id="rId5" Type="http://schemas.openxmlformats.org/officeDocument/2006/relationships/tags" Target="../tags/tag229.xml"/><Relationship Id="rId10" Type="http://schemas.openxmlformats.org/officeDocument/2006/relationships/tags" Target="../tags/tag234.xml"/><Relationship Id="rId4" Type="http://schemas.openxmlformats.org/officeDocument/2006/relationships/tags" Target="../tags/tag228.xml"/><Relationship Id="rId9" Type="http://schemas.openxmlformats.org/officeDocument/2006/relationships/tags" Target="../tags/tag233.xml"/></Relationships>
</file>

<file path=ppt/slideLayouts/_rels/slideLayout28.xml.rels><?xml version="1.0" encoding="UTF-8" standalone="yes"?>
<Relationships xmlns="http://schemas.openxmlformats.org/package/2006/relationships"><Relationship Id="rId8" Type="http://schemas.openxmlformats.org/officeDocument/2006/relationships/tags" Target="../tags/tag244.xml"/><Relationship Id="rId13" Type="http://schemas.openxmlformats.org/officeDocument/2006/relationships/tags" Target="../tags/tag249.xml"/><Relationship Id="rId3" Type="http://schemas.openxmlformats.org/officeDocument/2006/relationships/tags" Target="../tags/tag239.xml"/><Relationship Id="rId7" Type="http://schemas.openxmlformats.org/officeDocument/2006/relationships/tags" Target="../tags/tag243.xml"/><Relationship Id="rId12" Type="http://schemas.openxmlformats.org/officeDocument/2006/relationships/tags" Target="../tags/tag248.xml"/><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tags" Target="../tags/tag242.xml"/><Relationship Id="rId11" Type="http://schemas.openxmlformats.org/officeDocument/2006/relationships/tags" Target="../tags/tag247.xml"/><Relationship Id="rId5" Type="http://schemas.openxmlformats.org/officeDocument/2006/relationships/tags" Target="../tags/tag241.xml"/><Relationship Id="rId15" Type="http://schemas.openxmlformats.org/officeDocument/2006/relationships/slideMaster" Target="../slideMasters/slideMaster2.xml"/><Relationship Id="rId10" Type="http://schemas.openxmlformats.org/officeDocument/2006/relationships/tags" Target="../tags/tag246.xml"/><Relationship Id="rId4" Type="http://schemas.openxmlformats.org/officeDocument/2006/relationships/tags" Target="../tags/tag240.xml"/><Relationship Id="rId9" Type="http://schemas.openxmlformats.org/officeDocument/2006/relationships/tags" Target="../tags/tag245.xml"/><Relationship Id="rId14" Type="http://schemas.openxmlformats.org/officeDocument/2006/relationships/tags" Target="../tags/tag250.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258.xml"/><Relationship Id="rId3" Type="http://schemas.openxmlformats.org/officeDocument/2006/relationships/tags" Target="../tags/tag253.xml"/><Relationship Id="rId7" Type="http://schemas.openxmlformats.org/officeDocument/2006/relationships/tags" Target="../tags/tag257.xml"/><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tags" Target="../tags/tag256.xml"/><Relationship Id="rId5" Type="http://schemas.openxmlformats.org/officeDocument/2006/relationships/tags" Target="../tags/tag255.xml"/><Relationship Id="rId4" Type="http://schemas.openxmlformats.org/officeDocument/2006/relationships/tags" Target="../tags/tag254.xml"/><Relationship Id="rId9"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2022-9-29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2022-9-29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pic>
        <p:nvPicPr>
          <p:cNvPr id="7" name="图片 6"/>
          <p:cNvPicPr>
            <a:picLocks noChangeAspect="1"/>
          </p:cNvPicPr>
          <p:nvPr userDrawn="1"/>
        </p:nvPicPr>
        <p:blipFill>
          <a:blip r:embed="rId2"/>
          <a:stretch>
            <a:fillRect/>
          </a:stretch>
        </p:blipFill>
        <p:spPr>
          <a:xfrm>
            <a:off x="0" y="-27305"/>
            <a:ext cx="1575435" cy="148971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2022-9-29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56" name="组合 55"/>
          <p:cNvGrpSpPr/>
          <p:nvPr userDrawn="1">
            <p:custDataLst>
              <p:tags r:id="rId1"/>
            </p:custDataLst>
          </p:nvPr>
        </p:nvGrpSpPr>
        <p:grpSpPr>
          <a:xfrm>
            <a:off x="287536" y="0"/>
            <a:ext cx="8145660" cy="6868160"/>
            <a:chOff x="383382" y="0"/>
            <a:chExt cx="10860880" cy="6868160"/>
          </a:xfrm>
        </p:grpSpPr>
        <p:grpSp>
          <p:nvGrpSpPr>
            <p:cNvPr id="55" name="组合 54"/>
            <p:cNvGrpSpPr/>
            <p:nvPr userDrawn="1"/>
          </p:nvGrpSpPr>
          <p:grpSpPr>
            <a:xfrm>
              <a:off x="1074934" y="0"/>
              <a:ext cx="10169328" cy="6868160"/>
              <a:chOff x="1074934" y="0"/>
              <a:chExt cx="10169328" cy="6868160"/>
            </a:xfrm>
          </p:grpSpPr>
          <p:sp>
            <p:nvSpPr>
              <p:cNvPr id="11" name="任意多边形: 形状 10"/>
              <p:cNvSpPr/>
              <p:nvPr userDrawn="1">
                <p:custDataLst>
                  <p:tags r:id="rId25"/>
                </p:custDataLst>
              </p:nvPr>
            </p:nvSpPr>
            <p:spPr>
              <a:xfrm>
                <a:off x="6471729" y="0"/>
                <a:ext cx="4498061" cy="2192408"/>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endParaRPr>
              </a:p>
            </p:txBody>
          </p:sp>
          <p:sp>
            <p:nvSpPr>
              <p:cNvPr id="13" name="任意多边形: 形状 12"/>
              <p:cNvSpPr/>
              <p:nvPr userDrawn="1">
                <p:custDataLst>
                  <p:tags r:id="rId26"/>
                </p:custDataLst>
              </p:nvPr>
            </p:nvSpPr>
            <p:spPr>
              <a:xfrm>
                <a:off x="1465625" y="5164237"/>
                <a:ext cx="3559491" cy="1693763"/>
              </a:xfrm>
              <a:custGeom>
                <a:avLst/>
                <a:gdLst>
                  <a:gd name="connsiteX0" fmla="*/ 1779745 w 3559491"/>
                  <a:gd name="connsiteY0" fmla="*/ 0 h 1693763"/>
                  <a:gd name="connsiteX1" fmla="*/ 3554851 w 3559491"/>
                  <a:gd name="connsiteY1" fmla="*/ 1601882 h 1693763"/>
                  <a:gd name="connsiteX2" fmla="*/ 3559491 w 3559491"/>
                  <a:gd name="connsiteY2" fmla="*/ 1693763 h 1693763"/>
                  <a:gd name="connsiteX3" fmla="*/ 0 w 3559491"/>
                  <a:gd name="connsiteY3" fmla="*/ 1693763 h 1693763"/>
                  <a:gd name="connsiteX4" fmla="*/ 4639 w 3559491"/>
                  <a:gd name="connsiteY4" fmla="*/ 1601882 h 1693763"/>
                  <a:gd name="connsiteX5" fmla="*/ 1779745 w 3559491"/>
                  <a:gd name="connsiteY5" fmla="*/ 0 h 169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59491" h="1693763">
                    <a:moveTo>
                      <a:pt x="1779745" y="0"/>
                    </a:moveTo>
                    <a:cubicBezTo>
                      <a:pt x="2703606" y="0"/>
                      <a:pt x="3463476" y="702129"/>
                      <a:pt x="3554851" y="1601882"/>
                    </a:cubicBezTo>
                    <a:lnTo>
                      <a:pt x="3559491" y="1693763"/>
                    </a:lnTo>
                    <a:lnTo>
                      <a:pt x="0" y="1693763"/>
                    </a:lnTo>
                    <a:lnTo>
                      <a:pt x="4639" y="1601882"/>
                    </a:lnTo>
                    <a:cubicBezTo>
                      <a:pt x="96014" y="702129"/>
                      <a:pt x="855884" y="0"/>
                      <a:pt x="1779745" y="0"/>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dirty="0">
                  <a:solidFill>
                    <a:schemeClr val="lt1"/>
                  </a:solidFill>
                </a:endParaRPr>
              </a:p>
            </p:txBody>
          </p:sp>
          <p:sp>
            <p:nvSpPr>
              <p:cNvPr id="8" name="矩形 7"/>
              <p:cNvSpPr/>
              <p:nvPr userDrawn="1">
                <p:custDataLst>
                  <p:tags r:id="rId27"/>
                </p:custDataLst>
              </p:nvPr>
            </p:nvSpPr>
            <p:spPr>
              <a:xfrm>
                <a:off x="1074934" y="0"/>
                <a:ext cx="2379466" cy="1660525"/>
              </a:xfrm>
              <a:prstGeom prst="rect">
                <a:avLst/>
              </a:prstGeom>
              <a:solidFill>
                <a:schemeClr val="tx2">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endParaRPr>
              </a:p>
            </p:txBody>
          </p:sp>
          <p:sp>
            <p:nvSpPr>
              <p:cNvPr id="15" name="矩形 14"/>
              <p:cNvSpPr/>
              <p:nvPr userDrawn="1">
                <p:custDataLst>
                  <p:tags r:id="rId28"/>
                </p:custDataLst>
              </p:nvPr>
            </p:nvSpPr>
            <p:spPr>
              <a:xfrm>
                <a:off x="8075999" y="5283200"/>
                <a:ext cx="3168263" cy="1584960"/>
              </a:xfrm>
              <a:prstGeom prst="rect">
                <a:avLst/>
              </a:prstGeom>
              <a:solidFill>
                <a:schemeClr val="tx2">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endParaRPr>
              </a:p>
            </p:txBody>
          </p:sp>
        </p:grpSp>
        <p:grpSp>
          <p:nvGrpSpPr>
            <p:cNvPr id="27" name="组合 26"/>
            <p:cNvGrpSpPr/>
            <p:nvPr userDrawn="1"/>
          </p:nvGrpSpPr>
          <p:grpSpPr>
            <a:xfrm>
              <a:off x="383382" y="4958557"/>
              <a:ext cx="521493" cy="428627"/>
              <a:chOff x="383382" y="4958557"/>
              <a:chExt cx="521493" cy="428627"/>
            </a:xfrm>
          </p:grpSpPr>
          <p:cxnSp>
            <p:nvCxnSpPr>
              <p:cNvPr id="12" name="直接连接符 11"/>
              <p:cNvCxnSpPr/>
              <p:nvPr userDrawn="1">
                <p:custDataLst>
                  <p:tags r:id="rId22"/>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userDrawn="1">
                <p:custDataLst>
                  <p:tags r:id="rId23"/>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userDrawn="1">
                <p:custDataLst>
                  <p:tags r:id="rId24"/>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28" name="组合 27"/>
            <p:cNvGrpSpPr/>
            <p:nvPr userDrawn="1"/>
          </p:nvGrpSpPr>
          <p:grpSpPr>
            <a:xfrm rot="5400000">
              <a:off x="7319943" y="6431755"/>
              <a:ext cx="423862" cy="428627"/>
              <a:chOff x="383382" y="4958557"/>
              <a:chExt cx="521493" cy="428627"/>
            </a:xfrm>
          </p:grpSpPr>
          <p:cxnSp>
            <p:nvCxnSpPr>
              <p:cNvPr id="29" name="直接连接符 28"/>
              <p:cNvCxnSpPr/>
              <p:nvPr userDrawn="1">
                <p:custDataLst>
                  <p:tags r:id="rId19"/>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userDrawn="1">
                <p:custDataLst>
                  <p:tags r:id="rId20"/>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userDrawn="1">
                <p:custDataLst>
                  <p:tags r:id="rId21"/>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32" name="组合 31"/>
            <p:cNvGrpSpPr/>
            <p:nvPr userDrawn="1"/>
          </p:nvGrpSpPr>
          <p:grpSpPr>
            <a:xfrm rot="5400000">
              <a:off x="5744084" y="14288"/>
              <a:ext cx="457202" cy="428627"/>
              <a:chOff x="383382" y="4958557"/>
              <a:chExt cx="521493" cy="428627"/>
            </a:xfrm>
          </p:grpSpPr>
          <p:cxnSp>
            <p:nvCxnSpPr>
              <p:cNvPr id="33" name="直接连接符 32"/>
              <p:cNvCxnSpPr/>
              <p:nvPr userDrawn="1">
                <p:custDataLst>
                  <p:tags r:id="rId16"/>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userDrawn="1">
                <p:custDataLst>
                  <p:tags r:id="rId17"/>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userDrawn="1">
                <p:custDataLst>
                  <p:tags r:id="rId18"/>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50" name="组合 49"/>
            <p:cNvGrpSpPr/>
            <p:nvPr userDrawn="1"/>
          </p:nvGrpSpPr>
          <p:grpSpPr>
            <a:xfrm>
              <a:off x="1844952" y="1028704"/>
              <a:ext cx="8494436" cy="1579353"/>
              <a:chOff x="1844952" y="1028704"/>
              <a:chExt cx="8494436" cy="1579353"/>
            </a:xfrm>
          </p:grpSpPr>
          <p:cxnSp>
            <p:nvCxnSpPr>
              <p:cNvPr id="44" name="直接连接符 43"/>
              <p:cNvCxnSpPr/>
              <p:nvPr userDrawn="1">
                <p:custDataLst>
                  <p:tags r:id="rId13"/>
                </p:custDataLst>
              </p:nvPr>
            </p:nvCxnSpPr>
            <p:spPr>
              <a:xfrm flipV="1">
                <a:off x="1881257"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userDrawn="1">
                <p:custDataLst>
                  <p:tags r:id="rId14"/>
                </p:custDataLst>
              </p:nvPr>
            </p:nvCxnSpPr>
            <p:spPr>
              <a:xfrm flipV="1">
                <a:off x="10308674"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userDrawn="1">
                <p:custDataLst>
                  <p:tags r:id="rId15"/>
                </p:custDataLst>
              </p:nvPr>
            </p:nvCxnSpPr>
            <p:spPr>
              <a:xfrm flipH="1">
                <a:off x="1844952" y="1028704"/>
                <a:ext cx="8494436" cy="0"/>
              </a:xfrm>
              <a:prstGeom prst="line">
                <a:avLst/>
              </a:prstGeom>
              <a:ln w="63500">
                <a:gradFill flip="none" rotWithShape="1">
                  <a:gsLst>
                    <a:gs pos="0">
                      <a:schemeClr val="accent1"/>
                    </a:gs>
                    <a:gs pos="58000">
                      <a:schemeClr val="accent1">
                        <a:lumMod val="40000"/>
                        <a:lumOff val="60000"/>
                      </a:schemeClr>
                    </a:gs>
                    <a:gs pos="100000">
                      <a:schemeClr val="accent1"/>
                    </a:gs>
                  </a:gsLst>
                  <a:lin ang="0" scaled="0"/>
                  <a:tileRect/>
                </a:gradFill>
              </a:ln>
            </p:spPr>
            <p:style>
              <a:lnRef idx="1">
                <a:schemeClr val="accent1"/>
              </a:lnRef>
              <a:fillRef idx="0">
                <a:schemeClr val="accent1"/>
              </a:fillRef>
              <a:effectRef idx="0">
                <a:schemeClr val="accent1"/>
              </a:effectRef>
              <a:fontRef idx="minor">
                <a:schemeClr val="tx1"/>
              </a:fontRef>
            </p:style>
          </p:cxnSp>
        </p:grpSp>
        <p:grpSp>
          <p:nvGrpSpPr>
            <p:cNvPr id="51" name="组合 50"/>
            <p:cNvGrpSpPr/>
            <p:nvPr userDrawn="1"/>
          </p:nvGrpSpPr>
          <p:grpSpPr>
            <a:xfrm flipV="1">
              <a:off x="1844952" y="4074976"/>
              <a:ext cx="8494436" cy="1975897"/>
              <a:chOff x="1844952" y="1028704"/>
              <a:chExt cx="8494436" cy="1579353"/>
            </a:xfrm>
          </p:grpSpPr>
          <p:cxnSp>
            <p:nvCxnSpPr>
              <p:cNvPr id="52" name="直接连接符 51"/>
              <p:cNvCxnSpPr/>
              <p:nvPr userDrawn="1">
                <p:custDataLst>
                  <p:tags r:id="rId10"/>
                </p:custDataLst>
              </p:nvPr>
            </p:nvCxnSpPr>
            <p:spPr>
              <a:xfrm flipV="1">
                <a:off x="1881257"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userDrawn="1">
                <p:custDataLst>
                  <p:tags r:id="rId11"/>
                </p:custDataLst>
              </p:nvPr>
            </p:nvCxnSpPr>
            <p:spPr>
              <a:xfrm flipV="1">
                <a:off x="10308674"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userDrawn="1">
                <p:custDataLst>
                  <p:tags r:id="rId12"/>
                </p:custDataLst>
              </p:nvPr>
            </p:nvCxnSpPr>
            <p:spPr>
              <a:xfrm flipH="1">
                <a:off x="1844952" y="1028704"/>
                <a:ext cx="8494436" cy="0"/>
              </a:xfrm>
              <a:prstGeom prst="line">
                <a:avLst/>
              </a:prstGeom>
              <a:ln w="63500">
                <a:gradFill flip="none" rotWithShape="1">
                  <a:gsLst>
                    <a:gs pos="0">
                      <a:schemeClr val="accent1"/>
                    </a:gs>
                    <a:gs pos="58000">
                      <a:schemeClr val="accent1">
                        <a:lumMod val="40000"/>
                        <a:lumOff val="60000"/>
                      </a:schemeClr>
                    </a:gs>
                    <a:gs pos="100000">
                      <a:schemeClr val="accent1"/>
                    </a:gs>
                  </a:gsLst>
                  <a:lin ang="0" scaled="0"/>
                  <a:tileRect/>
                </a:gradFill>
              </a:ln>
            </p:spPr>
            <p:style>
              <a:lnRef idx="1">
                <a:schemeClr val="accent1"/>
              </a:lnRef>
              <a:fillRef idx="0">
                <a:schemeClr val="accent1"/>
              </a:fillRef>
              <a:effectRef idx="0">
                <a:schemeClr val="accent1"/>
              </a:effectRef>
              <a:fontRef idx="minor">
                <a:schemeClr val="tx1"/>
              </a:fontRef>
            </p:style>
          </p:cxnSp>
        </p:grpSp>
      </p:grpSp>
      <p:sp>
        <p:nvSpPr>
          <p:cNvPr id="16" name="日期占位符 15"/>
          <p:cNvSpPr>
            <a:spLocks noGrp="1"/>
          </p:cNvSpPr>
          <p:nvPr>
            <p:ph type="dt" sz="half" idx="10"/>
            <p:custDataLst>
              <p:tags r:id="rId2"/>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17" name="页脚占位符 16"/>
          <p:cNvSpPr>
            <a:spLocks noGrp="1"/>
          </p:cNvSpPr>
          <p:nvPr>
            <p:ph type="ftr" sz="quarter" idx="11"/>
            <p:custDataLst>
              <p:tags r:id="rId3"/>
            </p:custDataLst>
          </p:nvPr>
        </p:nvSpPr>
        <p:spPr>
          <a:xfrm>
            <a:off x="3087000" y="6389433"/>
            <a:ext cx="2970000" cy="237600"/>
          </a:xfrm>
        </p:spPr>
        <p:txBody>
          <a:bodyPr/>
          <a:lstStyle/>
          <a:p>
            <a:endParaRPr lang="zh-CN" altLang="en-US" dirty="0"/>
          </a:p>
        </p:txBody>
      </p:sp>
      <p:sp>
        <p:nvSpPr>
          <p:cNvPr id="18" name="灯片编号占位符 17"/>
          <p:cNvSpPr>
            <a:spLocks noGrp="1"/>
          </p:cNvSpPr>
          <p:nvPr>
            <p:ph type="sldNum" sz="quarter" idx="12"/>
            <p:custDataLst>
              <p:tags r:id="rId4"/>
            </p:custDataLst>
          </p:nvPr>
        </p:nvSpPr>
        <p:spPr>
          <a:xfrm>
            <a:off x="6457950" y="6389433"/>
            <a:ext cx="2025000" cy="237600"/>
          </a:xfrm>
        </p:spPr>
        <p:txBody>
          <a:bodyPr/>
          <a:lstStyle/>
          <a:p>
            <a:fld id="{49AE70B2-8BF9-45C0-BB95-33D1B9D3A854}" type="slidenum">
              <a:rPr lang="zh-CN" altLang="en-US" smtClean="0"/>
              <a:t>‹#›</a:t>
            </a:fld>
            <a:endParaRPr lang="zh-CN" altLang="en-US" dirty="0"/>
          </a:p>
        </p:txBody>
      </p:sp>
      <p:sp>
        <p:nvSpPr>
          <p:cNvPr id="2" name="标题 1"/>
          <p:cNvSpPr>
            <a:spLocks noGrp="1"/>
          </p:cNvSpPr>
          <p:nvPr>
            <p:ph type="ctrTitle" hasCustomPrompt="1"/>
            <p:custDataLst>
              <p:tags r:id="rId5"/>
            </p:custDataLst>
          </p:nvPr>
        </p:nvSpPr>
        <p:spPr>
          <a:xfrm>
            <a:off x="2251710" y="3001644"/>
            <a:ext cx="4640580" cy="801053"/>
          </a:xfrm>
        </p:spPr>
        <p:txBody>
          <a:bodyPr lIns="90170" tIns="46990" rIns="90170" bIns="46990" anchor="b" anchorCtr="0">
            <a:normAutofit/>
          </a:bodyPr>
          <a:lstStyle>
            <a:lvl1pPr algn="ctr">
              <a:defRPr sz="3375" spc="600" baseline="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编辑标题</a:t>
            </a:r>
          </a:p>
        </p:txBody>
      </p:sp>
      <p:sp>
        <p:nvSpPr>
          <p:cNvPr id="3" name="副标题 2"/>
          <p:cNvSpPr>
            <a:spLocks noGrp="1"/>
          </p:cNvSpPr>
          <p:nvPr>
            <p:ph type="subTitle" idx="1" hasCustomPrompt="1"/>
            <p:custDataLst>
              <p:tags r:id="rId6"/>
            </p:custDataLst>
          </p:nvPr>
        </p:nvSpPr>
        <p:spPr>
          <a:xfrm>
            <a:off x="2251710" y="4168896"/>
            <a:ext cx="4640582" cy="296397"/>
          </a:xfrm>
        </p:spPr>
        <p:txBody>
          <a:bodyPr lIns="90170" tIns="46990" rIns="90170" bIns="46990">
            <a:normAutofit/>
          </a:bodyPr>
          <a:lstStyle>
            <a:lvl1pPr marL="0" indent="0" algn="ctr" eaLnBrk="1" fontAlgn="auto" latinLnBrk="0" hangingPunct="1">
              <a:lnSpc>
                <a:spcPct val="100000"/>
              </a:lnSpc>
              <a:buNone/>
              <a:defRPr sz="1125" u="none" strike="noStrike" kern="1200" cap="none" spc="200" normalizeH="0" baseline="0">
                <a:solidFill>
                  <a:schemeClr val="tx1">
                    <a:lumMod val="85000"/>
                    <a:lumOff val="15000"/>
                  </a:schemeClr>
                </a:solidFill>
                <a:uFillTx/>
                <a:latin typeface="Arial" panose="020B0604020202020204" pitchFamily="34" charset="0"/>
              </a:defRPr>
            </a:lvl1pPr>
            <a:lvl2pPr marL="257175" indent="0" algn="ctr">
              <a:buNone/>
              <a:defRPr sz="1125"/>
            </a:lvl2pPr>
            <a:lvl3pPr marL="514350" indent="0" algn="ctr">
              <a:buNone/>
              <a:defRPr sz="1015"/>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zh-CN" altLang="en-US" dirty="0"/>
              <a:t>单击此处编辑副标题</a:t>
            </a:r>
          </a:p>
        </p:txBody>
      </p:sp>
      <p:cxnSp>
        <p:nvCxnSpPr>
          <p:cNvPr id="40" name="直接连接符 39"/>
          <p:cNvCxnSpPr/>
          <p:nvPr userDrawn="1">
            <p:custDataLst>
              <p:tags r:id="rId7"/>
            </p:custDataLst>
          </p:nvPr>
        </p:nvCxnSpPr>
        <p:spPr>
          <a:xfrm>
            <a:off x="2762250" y="3997347"/>
            <a:ext cx="3605213" cy="0"/>
          </a:xfrm>
          <a:prstGeom prst="line">
            <a:avLst/>
          </a:prstGeom>
          <a:ln w="127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5" name="文本占位符 4"/>
          <p:cNvSpPr>
            <a:spLocks noGrp="1"/>
          </p:cNvSpPr>
          <p:nvPr>
            <p:ph type="body" sz="quarter" idx="13" hasCustomPrompt="1"/>
            <p:custDataLst>
              <p:tags r:id="rId8"/>
            </p:custDataLst>
          </p:nvPr>
        </p:nvSpPr>
        <p:spPr>
          <a:xfrm>
            <a:off x="2700410" y="4687919"/>
            <a:ext cx="1517364" cy="246908"/>
          </a:xfrm>
        </p:spPr>
        <p:txBody>
          <a:bodyPr/>
          <a:lstStyle>
            <a:lvl1pPr marL="0" indent="0">
              <a:buNone/>
              <a:defRPr/>
            </a:lvl1pPr>
          </a:lstStyle>
          <a:p>
            <a:pPr lvl="0"/>
            <a:r>
              <a:rPr lang="zh-CN" altLang="en-US" dirty="0"/>
              <a:t>编辑文本</a:t>
            </a:r>
          </a:p>
        </p:txBody>
      </p:sp>
      <p:sp>
        <p:nvSpPr>
          <p:cNvPr id="36" name="文本占位符 4"/>
          <p:cNvSpPr>
            <a:spLocks noGrp="1"/>
          </p:cNvSpPr>
          <p:nvPr>
            <p:ph type="body" sz="quarter" idx="14" hasCustomPrompt="1"/>
            <p:custDataLst>
              <p:tags r:id="rId9"/>
            </p:custDataLst>
          </p:nvPr>
        </p:nvSpPr>
        <p:spPr>
          <a:xfrm>
            <a:off x="4924675" y="4687919"/>
            <a:ext cx="1517364" cy="246908"/>
          </a:xfrm>
        </p:spPr>
        <p:txBody>
          <a:bodyPr/>
          <a:lstStyle>
            <a:lvl1pPr marL="0" indent="0" algn="r">
              <a:buNone/>
              <a:defRPr/>
            </a:lvl1pPr>
          </a:lstStyle>
          <a:p>
            <a:pPr lvl="0"/>
            <a:r>
              <a:rPr lang="zh-CN" altLang="en-US" dirty="0"/>
              <a:t>编辑文本</a:t>
            </a:r>
          </a:p>
        </p:txBody>
      </p:sp>
      <p:pic>
        <p:nvPicPr>
          <p:cNvPr id="4" name="图片 3"/>
          <p:cNvPicPr>
            <a:picLocks noChangeAspect="1"/>
          </p:cNvPicPr>
          <p:nvPr userDrawn="1"/>
        </p:nvPicPr>
        <p:blipFill>
          <a:blip r:embed="rId30"/>
          <a:stretch>
            <a:fillRect/>
          </a:stretch>
        </p:blipFill>
        <p:spPr>
          <a:xfrm>
            <a:off x="45085" y="44450"/>
            <a:ext cx="1115695" cy="1055370"/>
          </a:xfrm>
          <a:prstGeom prst="rect">
            <a:avLst/>
          </a:prstGeom>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1"/>
            </p:custDataLst>
          </p:nvPr>
        </p:nvGrpSpPr>
        <p:grpSpPr>
          <a:xfrm>
            <a:off x="118214" y="443230"/>
            <a:ext cx="8755856" cy="6414770"/>
            <a:chOff x="157618" y="443230"/>
            <a:chExt cx="11674475" cy="6414770"/>
          </a:xfrm>
        </p:grpSpPr>
        <p:grpSp>
          <p:nvGrpSpPr>
            <p:cNvPr id="8" name="组合 7"/>
            <p:cNvGrpSpPr/>
            <p:nvPr userDrawn="1"/>
          </p:nvGrpSpPr>
          <p:grpSpPr>
            <a:xfrm>
              <a:off x="11310600" y="443230"/>
              <a:ext cx="521493" cy="428627"/>
              <a:chOff x="383382" y="4958557"/>
              <a:chExt cx="521493" cy="428627"/>
            </a:xfrm>
          </p:grpSpPr>
          <p:cxnSp>
            <p:nvCxnSpPr>
              <p:cNvPr id="10" name="直接连接符 9"/>
              <p:cNvCxnSpPr/>
              <p:nvPr userDrawn="1">
                <p:custDataLst>
                  <p:tags r:id="rId8"/>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userDrawn="1">
                <p:custDataLst>
                  <p:tags r:id="rId9"/>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userDrawn="1">
                <p:custDataLst>
                  <p:tags r:id="rId10"/>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9" name="任意多边形: 形状 8"/>
            <p:cNvSpPr/>
            <p:nvPr userDrawn="1">
              <p:custDataLst>
                <p:tags r:id="rId7"/>
              </p:custDataLst>
            </p:nvPr>
          </p:nvSpPr>
          <p:spPr>
            <a:xfrm rot="10800000">
              <a:off x="157618" y="6154057"/>
              <a:ext cx="1444247" cy="703943"/>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3"/>
            </p:custDataLst>
          </p:nvPr>
        </p:nvSpPr>
        <p:spPr>
          <a:xfrm>
            <a:off x="502411" y="1626121"/>
            <a:ext cx="8139178" cy="4041680"/>
          </a:xfrm>
        </p:spPr>
        <p:txBody>
          <a:bodyPr vert="horz" lIns="101600" tIns="0" rIns="82550" bIns="0" rtlCol="0">
            <a:noAutofit/>
          </a:bodyPr>
          <a:lstStyle>
            <a:lvl1pPr marL="128905" marR="0" lvl="0"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386080" marR="0" lvl="1" indent="-12827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643255" marR="0" lvl="2"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900430" marR="0" lvl="3"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157605" marR="0" lvl="4"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5" name="页脚占位符 4"/>
          <p:cNvSpPr>
            <a:spLocks noGrp="1"/>
          </p:cNvSpPr>
          <p:nvPr>
            <p:ph type="ftr" sz="quarter" idx="11"/>
            <p:custDataLst>
              <p:tags r:id="rId5"/>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287536" y="0"/>
            <a:ext cx="8145660" cy="6868160"/>
            <a:chOff x="383382" y="0"/>
            <a:chExt cx="10860880" cy="6868160"/>
          </a:xfrm>
        </p:grpSpPr>
        <p:grpSp>
          <p:nvGrpSpPr>
            <p:cNvPr id="10" name="组合 9"/>
            <p:cNvGrpSpPr/>
            <p:nvPr userDrawn="1"/>
          </p:nvGrpSpPr>
          <p:grpSpPr>
            <a:xfrm>
              <a:off x="1074934" y="0"/>
              <a:ext cx="10169328" cy="6868160"/>
              <a:chOff x="1074934" y="0"/>
              <a:chExt cx="10169328" cy="6868160"/>
            </a:xfrm>
          </p:grpSpPr>
          <p:sp>
            <p:nvSpPr>
              <p:cNvPr id="31" name="任意多边形: 形状 30"/>
              <p:cNvSpPr/>
              <p:nvPr userDrawn="1">
                <p:custDataLst>
                  <p:tags r:id="rId23"/>
                </p:custDataLst>
              </p:nvPr>
            </p:nvSpPr>
            <p:spPr>
              <a:xfrm>
                <a:off x="6471729" y="0"/>
                <a:ext cx="4498061" cy="2192408"/>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
            <p:nvSpPr>
              <p:cNvPr id="32" name="任意多边形: 形状 31"/>
              <p:cNvSpPr/>
              <p:nvPr userDrawn="1">
                <p:custDataLst>
                  <p:tags r:id="rId24"/>
                </p:custDataLst>
              </p:nvPr>
            </p:nvSpPr>
            <p:spPr>
              <a:xfrm>
                <a:off x="1465625" y="5164237"/>
                <a:ext cx="3559491" cy="1693763"/>
              </a:xfrm>
              <a:custGeom>
                <a:avLst/>
                <a:gdLst>
                  <a:gd name="connsiteX0" fmla="*/ 1779745 w 3559491"/>
                  <a:gd name="connsiteY0" fmla="*/ 0 h 1693763"/>
                  <a:gd name="connsiteX1" fmla="*/ 3554851 w 3559491"/>
                  <a:gd name="connsiteY1" fmla="*/ 1601882 h 1693763"/>
                  <a:gd name="connsiteX2" fmla="*/ 3559491 w 3559491"/>
                  <a:gd name="connsiteY2" fmla="*/ 1693763 h 1693763"/>
                  <a:gd name="connsiteX3" fmla="*/ 0 w 3559491"/>
                  <a:gd name="connsiteY3" fmla="*/ 1693763 h 1693763"/>
                  <a:gd name="connsiteX4" fmla="*/ 4639 w 3559491"/>
                  <a:gd name="connsiteY4" fmla="*/ 1601882 h 1693763"/>
                  <a:gd name="connsiteX5" fmla="*/ 1779745 w 3559491"/>
                  <a:gd name="connsiteY5" fmla="*/ 0 h 169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59491" h="1693763">
                    <a:moveTo>
                      <a:pt x="1779745" y="0"/>
                    </a:moveTo>
                    <a:cubicBezTo>
                      <a:pt x="2703606" y="0"/>
                      <a:pt x="3463476" y="702129"/>
                      <a:pt x="3554851" y="1601882"/>
                    </a:cubicBezTo>
                    <a:lnTo>
                      <a:pt x="3559491" y="1693763"/>
                    </a:lnTo>
                    <a:lnTo>
                      <a:pt x="0" y="1693763"/>
                    </a:lnTo>
                    <a:lnTo>
                      <a:pt x="4639" y="1601882"/>
                    </a:lnTo>
                    <a:cubicBezTo>
                      <a:pt x="96014" y="702129"/>
                      <a:pt x="855884" y="0"/>
                      <a:pt x="1779745" y="0"/>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dirty="0"/>
              </a:p>
            </p:txBody>
          </p:sp>
          <p:sp>
            <p:nvSpPr>
              <p:cNvPr id="33" name="矩形 32"/>
              <p:cNvSpPr/>
              <p:nvPr userDrawn="1">
                <p:custDataLst>
                  <p:tags r:id="rId25"/>
                </p:custDataLst>
              </p:nvPr>
            </p:nvSpPr>
            <p:spPr>
              <a:xfrm>
                <a:off x="1074934" y="0"/>
                <a:ext cx="2379466" cy="1660525"/>
              </a:xfrm>
              <a:prstGeom prst="rect">
                <a:avLst/>
              </a:prstGeom>
              <a:solidFill>
                <a:schemeClr val="tx2">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
            <p:nvSpPr>
              <p:cNvPr id="34" name="矩形 33"/>
              <p:cNvSpPr/>
              <p:nvPr userDrawn="1">
                <p:custDataLst>
                  <p:tags r:id="rId26"/>
                </p:custDataLst>
              </p:nvPr>
            </p:nvSpPr>
            <p:spPr>
              <a:xfrm>
                <a:off x="8075999" y="5283200"/>
                <a:ext cx="3168263" cy="1584960"/>
              </a:xfrm>
              <a:prstGeom prst="rect">
                <a:avLst/>
              </a:prstGeom>
              <a:solidFill>
                <a:schemeClr val="tx2">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grpSp>
          <p:nvGrpSpPr>
            <p:cNvPr id="11" name="组合 10"/>
            <p:cNvGrpSpPr/>
            <p:nvPr userDrawn="1"/>
          </p:nvGrpSpPr>
          <p:grpSpPr>
            <a:xfrm>
              <a:off x="383382" y="4958557"/>
              <a:ext cx="521493" cy="428627"/>
              <a:chOff x="383382" y="4958557"/>
              <a:chExt cx="521493" cy="428627"/>
            </a:xfrm>
          </p:grpSpPr>
          <p:cxnSp>
            <p:nvCxnSpPr>
              <p:cNvPr id="28" name="直接连接符 27"/>
              <p:cNvCxnSpPr/>
              <p:nvPr userDrawn="1">
                <p:custDataLst>
                  <p:tags r:id="rId20"/>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userDrawn="1">
                <p:custDataLst>
                  <p:tags r:id="rId21"/>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userDrawn="1">
                <p:custDataLst>
                  <p:tags r:id="rId22"/>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12" name="组合 11"/>
            <p:cNvGrpSpPr/>
            <p:nvPr userDrawn="1"/>
          </p:nvGrpSpPr>
          <p:grpSpPr>
            <a:xfrm rot="5400000">
              <a:off x="7319943" y="6431755"/>
              <a:ext cx="423862" cy="428627"/>
              <a:chOff x="383382" y="4958557"/>
              <a:chExt cx="521493" cy="428627"/>
            </a:xfrm>
          </p:grpSpPr>
          <p:cxnSp>
            <p:nvCxnSpPr>
              <p:cNvPr id="25" name="直接连接符 24"/>
              <p:cNvCxnSpPr/>
              <p:nvPr userDrawn="1">
                <p:custDataLst>
                  <p:tags r:id="rId17"/>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userDrawn="1">
                <p:custDataLst>
                  <p:tags r:id="rId18"/>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userDrawn="1">
                <p:custDataLst>
                  <p:tags r:id="rId19"/>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13" name="组合 12"/>
            <p:cNvGrpSpPr/>
            <p:nvPr userDrawn="1"/>
          </p:nvGrpSpPr>
          <p:grpSpPr>
            <a:xfrm rot="5400000">
              <a:off x="5744084" y="14288"/>
              <a:ext cx="457202" cy="428627"/>
              <a:chOff x="383382" y="4958557"/>
              <a:chExt cx="521493" cy="428627"/>
            </a:xfrm>
          </p:grpSpPr>
          <p:cxnSp>
            <p:nvCxnSpPr>
              <p:cNvPr id="22" name="直接连接符 21"/>
              <p:cNvCxnSpPr/>
              <p:nvPr userDrawn="1">
                <p:custDataLst>
                  <p:tags r:id="rId14"/>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userDrawn="1">
                <p:custDataLst>
                  <p:tags r:id="rId15"/>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userDrawn="1">
                <p:custDataLst>
                  <p:tags r:id="rId16"/>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14" name="组合 13"/>
            <p:cNvGrpSpPr/>
            <p:nvPr userDrawn="1"/>
          </p:nvGrpSpPr>
          <p:grpSpPr>
            <a:xfrm>
              <a:off x="1844952" y="1028704"/>
              <a:ext cx="8494436" cy="1579353"/>
              <a:chOff x="1844952" y="1028704"/>
              <a:chExt cx="8494436" cy="1579353"/>
            </a:xfrm>
          </p:grpSpPr>
          <p:cxnSp>
            <p:nvCxnSpPr>
              <p:cNvPr id="19" name="直接连接符 18"/>
              <p:cNvCxnSpPr/>
              <p:nvPr userDrawn="1">
                <p:custDataLst>
                  <p:tags r:id="rId11"/>
                </p:custDataLst>
              </p:nvPr>
            </p:nvCxnSpPr>
            <p:spPr>
              <a:xfrm flipV="1">
                <a:off x="1881257"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userDrawn="1">
                <p:custDataLst>
                  <p:tags r:id="rId12"/>
                </p:custDataLst>
              </p:nvPr>
            </p:nvCxnSpPr>
            <p:spPr>
              <a:xfrm flipV="1">
                <a:off x="10308674"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userDrawn="1">
                <p:custDataLst>
                  <p:tags r:id="rId13"/>
                </p:custDataLst>
              </p:nvPr>
            </p:nvCxnSpPr>
            <p:spPr>
              <a:xfrm flipH="1">
                <a:off x="1844952" y="1028704"/>
                <a:ext cx="8494436" cy="0"/>
              </a:xfrm>
              <a:prstGeom prst="line">
                <a:avLst/>
              </a:prstGeom>
              <a:ln w="63500">
                <a:gradFill flip="none" rotWithShape="1">
                  <a:gsLst>
                    <a:gs pos="0">
                      <a:schemeClr val="accent1"/>
                    </a:gs>
                    <a:gs pos="58000">
                      <a:schemeClr val="accent1">
                        <a:lumMod val="40000"/>
                        <a:lumOff val="60000"/>
                      </a:schemeClr>
                    </a:gs>
                    <a:gs pos="100000">
                      <a:schemeClr val="accent1"/>
                    </a:gs>
                  </a:gsLst>
                  <a:lin ang="0" scaled="0"/>
                  <a:tileRect/>
                </a:gradFill>
              </a:ln>
            </p:spPr>
            <p:style>
              <a:lnRef idx="1">
                <a:schemeClr val="accent1"/>
              </a:lnRef>
              <a:fillRef idx="0">
                <a:schemeClr val="accent1"/>
              </a:fillRef>
              <a:effectRef idx="0">
                <a:schemeClr val="accent1"/>
              </a:effectRef>
              <a:fontRef idx="minor">
                <a:schemeClr val="tx1"/>
              </a:fontRef>
            </p:style>
          </p:cxnSp>
        </p:grpSp>
        <p:grpSp>
          <p:nvGrpSpPr>
            <p:cNvPr id="15" name="组合 14"/>
            <p:cNvGrpSpPr/>
            <p:nvPr userDrawn="1"/>
          </p:nvGrpSpPr>
          <p:grpSpPr>
            <a:xfrm flipV="1">
              <a:off x="1844952" y="4074976"/>
              <a:ext cx="8494436" cy="1975897"/>
              <a:chOff x="1844952" y="1028704"/>
              <a:chExt cx="8494436" cy="1579353"/>
            </a:xfrm>
          </p:grpSpPr>
          <p:cxnSp>
            <p:nvCxnSpPr>
              <p:cNvPr id="16" name="直接连接符 15"/>
              <p:cNvCxnSpPr/>
              <p:nvPr userDrawn="1">
                <p:custDataLst>
                  <p:tags r:id="rId8"/>
                </p:custDataLst>
              </p:nvPr>
            </p:nvCxnSpPr>
            <p:spPr>
              <a:xfrm flipV="1">
                <a:off x="1881257"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9"/>
                </p:custDataLst>
              </p:nvPr>
            </p:nvCxnSpPr>
            <p:spPr>
              <a:xfrm flipV="1">
                <a:off x="10308674"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userDrawn="1">
                <p:custDataLst>
                  <p:tags r:id="rId10"/>
                </p:custDataLst>
              </p:nvPr>
            </p:nvCxnSpPr>
            <p:spPr>
              <a:xfrm flipH="1">
                <a:off x="1844952" y="1028704"/>
                <a:ext cx="8494436" cy="0"/>
              </a:xfrm>
              <a:prstGeom prst="line">
                <a:avLst/>
              </a:prstGeom>
              <a:ln w="63500">
                <a:gradFill flip="none" rotWithShape="1">
                  <a:gsLst>
                    <a:gs pos="0">
                      <a:schemeClr val="accent1"/>
                    </a:gs>
                    <a:gs pos="58000">
                      <a:schemeClr val="accent1">
                        <a:lumMod val="40000"/>
                        <a:lumOff val="60000"/>
                      </a:schemeClr>
                    </a:gs>
                    <a:gs pos="100000">
                      <a:schemeClr val="accent1"/>
                    </a:gs>
                  </a:gsLst>
                  <a:lin ang="0" scaled="0"/>
                  <a:tileRect/>
                </a:gradFill>
              </a:ln>
            </p:spPr>
            <p:style>
              <a:lnRef idx="1">
                <a:schemeClr val="accent1"/>
              </a:lnRef>
              <a:fillRef idx="0">
                <a:schemeClr val="accent1"/>
              </a:fillRef>
              <a:effectRef idx="0">
                <a:schemeClr val="accent1"/>
              </a:effectRef>
              <a:fontRef idx="minor">
                <a:schemeClr val="tx1"/>
              </a:fontRef>
            </p:style>
          </p:cxnSp>
        </p:grpSp>
      </p:grpSp>
      <p:sp>
        <p:nvSpPr>
          <p:cNvPr id="4" name="日期占位符 3"/>
          <p:cNvSpPr>
            <a:spLocks noGrp="1"/>
          </p:cNvSpPr>
          <p:nvPr>
            <p:ph type="dt" sz="half" idx="10"/>
            <p:custDataLst>
              <p:tags r:id="rId2"/>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5" name="页脚占位符 4"/>
          <p:cNvSpPr>
            <a:spLocks noGrp="1"/>
          </p:cNvSpPr>
          <p:nvPr>
            <p:ph type="ftr" sz="quarter" idx="11"/>
            <p:custDataLst>
              <p:tags r:id="rId3"/>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4"/>
            </p:custDataLst>
          </p:nvPr>
        </p:nvSpPr>
        <p:spPr>
          <a:xfrm>
            <a:off x="6457950" y="6389433"/>
            <a:ext cx="2025000" cy="237600"/>
          </a:xfrm>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5"/>
            </p:custDataLst>
          </p:nvPr>
        </p:nvSpPr>
        <p:spPr>
          <a:xfrm>
            <a:off x="2251710" y="3096895"/>
            <a:ext cx="4640580" cy="739140"/>
          </a:xfrm>
        </p:spPr>
        <p:txBody>
          <a:bodyPr lIns="90170" tIns="46990" rIns="90170" bIns="46990" anchor="b" anchorCtr="0">
            <a:normAutofit/>
          </a:bodyPr>
          <a:lstStyle>
            <a:lvl1pPr algn="ctr">
              <a:defRPr sz="2475" u="none" strike="noStrike" kern="1200" cap="none" spc="300" normalizeH="0" baseline="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p>
        </p:txBody>
      </p:sp>
      <p:sp>
        <p:nvSpPr>
          <p:cNvPr id="3" name="文本占位符 2"/>
          <p:cNvSpPr>
            <a:spLocks noGrp="1"/>
          </p:cNvSpPr>
          <p:nvPr>
            <p:ph type="body" idx="1"/>
            <p:custDataLst>
              <p:tags r:id="rId6"/>
            </p:custDataLst>
          </p:nvPr>
        </p:nvSpPr>
        <p:spPr>
          <a:xfrm>
            <a:off x="2251710" y="4311968"/>
            <a:ext cx="4640580" cy="603885"/>
          </a:xfrm>
        </p:spPr>
        <p:txBody>
          <a:bodyPr lIns="90170" tIns="46990" rIns="90170" bIns="46990">
            <a:normAutofit/>
          </a:bodyPr>
          <a:lstStyle>
            <a:lvl1pPr marL="0" indent="0" algn="ctr" eaLnBrk="1" fontAlgn="auto" latinLnBrk="0" hangingPunct="1">
              <a:buNone/>
              <a:defRPr kumimoji="0" lang="zh-CN" altLang="en-US" sz="1125"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257175" indent="0">
              <a:buNone/>
              <a:defRPr sz="1125">
                <a:solidFill>
                  <a:schemeClr val="tx1">
                    <a:tint val="75000"/>
                  </a:schemeClr>
                </a:solidFill>
              </a:defRPr>
            </a:lvl2pPr>
            <a:lvl3pPr marL="514350" indent="0">
              <a:buNone/>
              <a:defRPr sz="1015">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zh-CN" altLang="en-US" dirty="0"/>
              <a:t>单击此处编辑母版文本样式</a:t>
            </a:r>
          </a:p>
        </p:txBody>
      </p:sp>
      <p:cxnSp>
        <p:nvCxnSpPr>
          <p:cNvPr id="35" name="直接连接符 34"/>
          <p:cNvCxnSpPr/>
          <p:nvPr userDrawn="1">
            <p:custDataLst>
              <p:tags r:id="rId7"/>
            </p:custDataLst>
          </p:nvPr>
        </p:nvCxnSpPr>
        <p:spPr>
          <a:xfrm>
            <a:off x="4153900" y="4074977"/>
            <a:ext cx="836201"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21" name="组合 20"/>
          <p:cNvGrpSpPr/>
          <p:nvPr userDrawn="1">
            <p:custDataLst>
              <p:tags r:id="rId1"/>
            </p:custDataLst>
          </p:nvPr>
        </p:nvGrpSpPr>
        <p:grpSpPr>
          <a:xfrm>
            <a:off x="118214" y="443230"/>
            <a:ext cx="8755856" cy="6414770"/>
            <a:chOff x="157618" y="443230"/>
            <a:chExt cx="11674475" cy="6414770"/>
          </a:xfrm>
        </p:grpSpPr>
        <p:grpSp>
          <p:nvGrpSpPr>
            <p:cNvPr id="22" name="组合 21"/>
            <p:cNvGrpSpPr/>
            <p:nvPr userDrawn="1"/>
          </p:nvGrpSpPr>
          <p:grpSpPr>
            <a:xfrm>
              <a:off x="11310600" y="443230"/>
              <a:ext cx="521493" cy="428627"/>
              <a:chOff x="383382" y="4958557"/>
              <a:chExt cx="521493" cy="428627"/>
            </a:xfrm>
          </p:grpSpPr>
          <p:cxnSp>
            <p:nvCxnSpPr>
              <p:cNvPr id="24" name="直接连接符 23"/>
              <p:cNvCxnSpPr/>
              <p:nvPr userDrawn="1">
                <p:custDataLst>
                  <p:tags r:id="rId9"/>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userDrawn="1">
                <p:custDataLst>
                  <p:tags r:id="rId10"/>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userDrawn="1">
                <p:custDataLst>
                  <p:tags r:id="rId11"/>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23" name="任意多边形: 形状 22"/>
            <p:cNvSpPr/>
            <p:nvPr userDrawn="1">
              <p:custDataLst>
                <p:tags r:id="rId8"/>
              </p:custDataLst>
            </p:nvPr>
          </p:nvSpPr>
          <p:spPr>
            <a:xfrm rot="10800000">
              <a:off x="157618" y="6154057"/>
              <a:ext cx="1444247" cy="703943"/>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3"/>
            </p:custDataLst>
          </p:nvPr>
        </p:nvSpPr>
        <p:spPr>
          <a:xfrm>
            <a:off x="502447" y="1626121"/>
            <a:ext cx="3962432" cy="4041680"/>
          </a:xfrm>
        </p:spPr>
        <p:txBody>
          <a:bodyPr vert="horz" lIns="101600" tIns="0" rIns="82550" bIns="0" rtlCol="0">
            <a:noAutofit/>
          </a:bodyPr>
          <a:lstStyle>
            <a:lvl1pPr marL="128905" marR="0" lvl="0"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386080" marR="0" lvl="1" indent="-12827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643255" marR="0" lvl="2"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900430" marR="0" lvl="3"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157605" marR="0" lvl="4"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4"/>
            </p:custDataLst>
          </p:nvPr>
        </p:nvSpPr>
        <p:spPr>
          <a:xfrm>
            <a:off x="4679158" y="1626121"/>
            <a:ext cx="3962432" cy="4041680"/>
          </a:xfrm>
        </p:spPr>
        <p:txBody>
          <a:bodyPr>
            <a:noAutofit/>
          </a:bodyPr>
          <a:lstStyle>
            <a:lvl1pPr>
              <a:defRPr sz="790" baseline="0">
                <a:solidFill>
                  <a:schemeClr val="tx1">
                    <a:lumMod val="85000"/>
                    <a:lumOff val="15000"/>
                  </a:schemeClr>
                </a:solidFill>
                <a:latin typeface="Arial" panose="020B0604020202020204" pitchFamily="34" charset="0"/>
                <a:ea typeface="微软雅黑" panose="020B0503020204020204" pitchFamily="34" charset="-122"/>
              </a:defRPr>
            </a:lvl1pPr>
            <a:lvl2pPr>
              <a:defRPr sz="790" baseline="0">
                <a:solidFill>
                  <a:schemeClr val="tx1">
                    <a:lumMod val="85000"/>
                    <a:lumOff val="15000"/>
                  </a:schemeClr>
                </a:solidFill>
                <a:latin typeface="Arial" panose="020B0604020202020204" pitchFamily="34" charset="0"/>
                <a:ea typeface="微软雅黑" panose="020B0503020204020204" pitchFamily="34" charset="-122"/>
              </a:defRPr>
            </a:lvl2pPr>
            <a:lvl3pPr>
              <a:defRPr sz="790" baseline="0">
                <a:solidFill>
                  <a:schemeClr val="tx1">
                    <a:lumMod val="85000"/>
                    <a:lumOff val="15000"/>
                  </a:schemeClr>
                </a:solidFill>
                <a:latin typeface="Arial" panose="020B0604020202020204" pitchFamily="34" charset="0"/>
                <a:ea typeface="微软雅黑" panose="020B0503020204020204" pitchFamily="34" charset="-122"/>
              </a:defRPr>
            </a:lvl3pPr>
            <a:lvl4pPr>
              <a:defRPr sz="790" baseline="0">
                <a:solidFill>
                  <a:schemeClr val="tx1">
                    <a:lumMod val="85000"/>
                    <a:lumOff val="15000"/>
                  </a:schemeClr>
                </a:solidFill>
                <a:latin typeface="Arial" panose="020B0604020202020204" pitchFamily="34" charset="0"/>
                <a:ea typeface="微软雅黑" panose="020B0503020204020204" pitchFamily="34" charset="-122"/>
              </a:defRPr>
            </a:lvl4pPr>
            <a:lvl5pPr>
              <a:defRPr sz="79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6" name="页脚占位符 5"/>
          <p:cNvSpPr>
            <a:spLocks noGrp="1"/>
          </p:cNvSpPr>
          <p:nvPr>
            <p:ph type="ftr" sz="quarter" idx="11"/>
            <p:custDataLst>
              <p:tags r:id="rId6"/>
            </p:custDataLst>
          </p:nvPr>
        </p:nvSpPr>
        <p:spPr>
          <a:xfrm>
            <a:off x="3087000" y="6389433"/>
            <a:ext cx="2970000" cy="237600"/>
          </a:xfrm>
        </p:spPr>
        <p:txBody>
          <a:bodyPr/>
          <a:lstStyle/>
          <a:p>
            <a:endParaRPr lang="zh-CN" altLang="en-US"/>
          </a:p>
        </p:txBody>
      </p:sp>
      <p:sp>
        <p:nvSpPr>
          <p:cNvPr id="7" name="灯片编号占位符 6"/>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23" name="组合 22"/>
          <p:cNvGrpSpPr/>
          <p:nvPr userDrawn="1">
            <p:custDataLst>
              <p:tags r:id="rId1"/>
            </p:custDataLst>
          </p:nvPr>
        </p:nvGrpSpPr>
        <p:grpSpPr>
          <a:xfrm>
            <a:off x="118214" y="443230"/>
            <a:ext cx="8755856" cy="6414770"/>
            <a:chOff x="157618" y="443230"/>
            <a:chExt cx="11674475" cy="6414770"/>
          </a:xfrm>
        </p:grpSpPr>
        <p:grpSp>
          <p:nvGrpSpPr>
            <p:cNvPr id="24" name="组合 23"/>
            <p:cNvGrpSpPr/>
            <p:nvPr userDrawn="1"/>
          </p:nvGrpSpPr>
          <p:grpSpPr>
            <a:xfrm>
              <a:off x="11310600" y="443230"/>
              <a:ext cx="521493" cy="428627"/>
              <a:chOff x="383382" y="4958557"/>
              <a:chExt cx="521493" cy="428627"/>
            </a:xfrm>
          </p:grpSpPr>
          <p:cxnSp>
            <p:nvCxnSpPr>
              <p:cNvPr id="26" name="直接连接符 25"/>
              <p:cNvCxnSpPr/>
              <p:nvPr userDrawn="1">
                <p:custDataLst>
                  <p:tags r:id="rId11"/>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userDrawn="1">
                <p:custDataLst>
                  <p:tags r:id="rId12"/>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userDrawn="1">
                <p:custDataLst>
                  <p:tags r:id="rId13"/>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25" name="任意多边形: 形状 24"/>
            <p:cNvSpPr/>
            <p:nvPr userDrawn="1">
              <p:custDataLst>
                <p:tags r:id="rId10"/>
              </p:custDataLst>
            </p:nvPr>
          </p:nvSpPr>
          <p:spPr>
            <a:xfrm rot="10800000">
              <a:off x="157618" y="6154057"/>
              <a:ext cx="1444247" cy="703943"/>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sp>
        <p:nvSpPr>
          <p:cNvPr id="2" name="标题 1"/>
          <p:cNvSpPr>
            <a:spLocks noGrp="1"/>
          </p:cNvSpPr>
          <p:nvPr>
            <p:ph type="title"/>
            <p:custDataLst>
              <p:tags r:id="rId2"/>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3"/>
            </p:custDataLst>
          </p:nvPr>
        </p:nvSpPr>
        <p:spPr>
          <a:xfrm>
            <a:off x="502447" y="1000133"/>
            <a:ext cx="3962432" cy="285752"/>
          </a:xfrm>
        </p:spPr>
        <p:txBody>
          <a:bodyPr lIns="101600" tIns="38100" rIns="76200" bIns="38100" anchor="t" anchorCtr="0">
            <a:noAutofit/>
          </a:bodyPr>
          <a:lstStyle>
            <a:lvl1pPr marL="0" indent="0" eaLnBrk="1" fontAlgn="auto" latinLnBrk="0" hangingPunct="1">
              <a:lnSpc>
                <a:spcPct val="100000"/>
              </a:lnSpc>
              <a:spcAft>
                <a:spcPts val="0"/>
              </a:spcAft>
              <a:buNone/>
              <a:defRPr sz="1125"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CN" altLang="en-US" dirty="0"/>
              <a:t>单击此处编辑文本</a:t>
            </a:r>
          </a:p>
        </p:txBody>
      </p:sp>
      <p:sp>
        <p:nvSpPr>
          <p:cNvPr id="4" name="内容占位符 3"/>
          <p:cNvSpPr>
            <a:spLocks noGrp="1"/>
          </p:cNvSpPr>
          <p:nvPr>
            <p:ph sz="half" idx="2"/>
            <p:custDataLst>
              <p:tags r:id="rId4"/>
            </p:custDataLst>
          </p:nvPr>
        </p:nvSpPr>
        <p:spPr>
          <a:xfrm>
            <a:off x="502444" y="2023369"/>
            <a:ext cx="3962400" cy="3701064"/>
          </a:xfrm>
        </p:spPr>
        <p:txBody>
          <a:bodyPr vert="horz" lIns="101600" tIns="0" rIns="82550" bIns="0" rtlCol="0">
            <a:noAutofit/>
          </a:bodyPr>
          <a:lstStyle>
            <a:lvl1pPr marL="128905" marR="0" lvl="0"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386080" marR="0" lvl="1" indent="-12827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643255" marR="0" lvl="2"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900430" marR="0" lvl="3"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157605" marR="0" lvl="4"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5"/>
            </p:custDataLst>
          </p:nvPr>
        </p:nvSpPr>
        <p:spPr>
          <a:xfrm>
            <a:off x="4676812" y="1000133"/>
            <a:ext cx="3962432" cy="285752"/>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125"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a:sym typeface="+mn-ea"/>
              </a:rPr>
              <a:t>单击此处编辑文本</a:t>
            </a:r>
          </a:p>
        </p:txBody>
      </p:sp>
      <p:sp>
        <p:nvSpPr>
          <p:cNvPr id="6" name="内容占位符 5"/>
          <p:cNvSpPr>
            <a:spLocks noGrp="1"/>
          </p:cNvSpPr>
          <p:nvPr>
            <p:ph sz="quarter" idx="4"/>
            <p:custDataLst>
              <p:tags r:id="rId6"/>
            </p:custDataLst>
          </p:nvPr>
        </p:nvSpPr>
        <p:spPr>
          <a:xfrm>
            <a:off x="4676812" y="2023369"/>
            <a:ext cx="3962432" cy="3701064"/>
          </a:xfrm>
        </p:spPr>
        <p:txBody>
          <a:bodyPr vert="horz" lIns="101600" tIns="0" rIns="82550" bIns="0" rtlCol="0">
            <a:noAutofit/>
          </a:bodyPr>
          <a:lstStyle>
            <a:lvl1pPr marL="128905" marR="0" lvl="0"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386080" marR="0" lvl="1" indent="-12827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643255" marR="0" lvl="2"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900430" marR="0" lvl="3"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157605" marR="0" lvl="4"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79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7"/>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8" name="页脚占位符 7"/>
          <p:cNvSpPr>
            <a:spLocks noGrp="1"/>
          </p:cNvSpPr>
          <p:nvPr>
            <p:ph type="ftr" sz="quarter" idx="11"/>
            <p:custDataLst>
              <p:tags r:id="rId8"/>
            </p:custDataLst>
          </p:nvPr>
        </p:nvSpPr>
        <p:spPr>
          <a:xfrm>
            <a:off x="3087000" y="6389433"/>
            <a:ext cx="2970000" cy="237600"/>
          </a:xfrm>
        </p:spPr>
        <p:txBody>
          <a:bodyPr/>
          <a:lstStyle/>
          <a:p>
            <a:endParaRPr lang="zh-CN" altLang="en-US"/>
          </a:p>
        </p:txBody>
      </p:sp>
      <p:sp>
        <p:nvSpPr>
          <p:cNvPr id="9" name="灯片编号占位符 8"/>
          <p:cNvSpPr>
            <a:spLocks noGrp="1"/>
          </p:cNvSpPr>
          <p:nvPr>
            <p:ph type="sldNum" sz="quarter" idx="12"/>
            <p:custDataLst>
              <p:tags r:id="rId9"/>
            </p:custDataLst>
          </p:nvPr>
        </p:nvSpPr>
        <p:spPr>
          <a:xfrm>
            <a:off x="6457950" y="6389433"/>
            <a:ext cx="2025000" cy="237600"/>
          </a:xfrm>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20" name="组合 19"/>
          <p:cNvGrpSpPr/>
          <p:nvPr userDrawn="1">
            <p:custDataLst>
              <p:tags r:id="rId1"/>
            </p:custDataLst>
          </p:nvPr>
        </p:nvGrpSpPr>
        <p:grpSpPr>
          <a:xfrm>
            <a:off x="287536" y="0"/>
            <a:ext cx="8145660" cy="6868160"/>
            <a:chOff x="383382" y="0"/>
            <a:chExt cx="10860880" cy="6868160"/>
          </a:xfrm>
        </p:grpSpPr>
        <p:grpSp>
          <p:nvGrpSpPr>
            <p:cNvPr id="21" name="组合 20"/>
            <p:cNvGrpSpPr/>
            <p:nvPr userDrawn="1"/>
          </p:nvGrpSpPr>
          <p:grpSpPr>
            <a:xfrm>
              <a:off x="1074934" y="0"/>
              <a:ext cx="10169328" cy="6868160"/>
              <a:chOff x="1074934" y="0"/>
              <a:chExt cx="10169328" cy="6868160"/>
            </a:xfrm>
          </p:grpSpPr>
          <p:sp>
            <p:nvSpPr>
              <p:cNvPr id="42" name="任意多边形: 形状 41"/>
              <p:cNvSpPr/>
              <p:nvPr userDrawn="1">
                <p:custDataLst>
                  <p:tags r:id="rId21"/>
                </p:custDataLst>
              </p:nvPr>
            </p:nvSpPr>
            <p:spPr>
              <a:xfrm>
                <a:off x="6471729" y="0"/>
                <a:ext cx="4498061" cy="2192408"/>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
            <p:nvSpPr>
              <p:cNvPr id="43" name="任意多边形: 形状 42"/>
              <p:cNvSpPr/>
              <p:nvPr userDrawn="1">
                <p:custDataLst>
                  <p:tags r:id="rId22"/>
                </p:custDataLst>
              </p:nvPr>
            </p:nvSpPr>
            <p:spPr>
              <a:xfrm>
                <a:off x="1465625" y="5164237"/>
                <a:ext cx="3559491" cy="1693763"/>
              </a:xfrm>
              <a:custGeom>
                <a:avLst/>
                <a:gdLst>
                  <a:gd name="connsiteX0" fmla="*/ 1779745 w 3559491"/>
                  <a:gd name="connsiteY0" fmla="*/ 0 h 1693763"/>
                  <a:gd name="connsiteX1" fmla="*/ 3554851 w 3559491"/>
                  <a:gd name="connsiteY1" fmla="*/ 1601882 h 1693763"/>
                  <a:gd name="connsiteX2" fmla="*/ 3559491 w 3559491"/>
                  <a:gd name="connsiteY2" fmla="*/ 1693763 h 1693763"/>
                  <a:gd name="connsiteX3" fmla="*/ 0 w 3559491"/>
                  <a:gd name="connsiteY3" fmla="*/ 1693763 h 1693763"/>
                  <a:gd name="connsiteX4" fmla="*/ 4639 w 3559491"/>
                  <a:gd name="connsiteY4" fmla="*/ 1601882 h 1693763"/>
                  <a:gd name="connsiteX5" fmla="*/ 1779745 w 3559491"/>
                  <a:gd name="connsiteY5" fmla="*/ 0 h 169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59491" h="1693763">
                    <a:moveTo>
                      <a:pt x="1779745" y="0"/>
                    </a:moveTo>
                    <a:cubicBezTo>
                      <a:pt x="2703606" y="0"/>
                      <a:pt x="3463476" y="702129"/>
                      <a:pt x="3554851" y="1601882"/>
                    </a:cubicBezTo>
                    <a:lnTo>
                      <a:pt x="3559491" y="1693763"/>
                    </a:lnTo>
                    <a:lnTo>
                      <a:pt x="0" y="1693763"/>
                    </a:lnTo>
                    <a:lnTo>
                      <a:pt x="4639" y="1601882"/>
                    </a:lnTo>
                    <a:cubicBezTo>
                      <a:pt x="96014" y="702129"/>
                      <a:pt x="855884" y="0"/>
                      <a:pt x="1779745" y="0"/>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dirty="0"/>
              </a:p>
            </p:txBody>
          </p:sp>
          <p:sp>
            <p:nvSpPr>
              <p:cNvPr id="44" name="矩形 43"/>
              <p:cNvSpPr/>
              <p:nvPr userDrawn="1">
                <p:custDataLst>
                  <p:tags r:id="rId23"/>
                </p:custDataLst>
              </p:nvPr>
            </p:nvSpPr>
            <p:spPr>
              <a:xfrm>
                <a:off x="1074934" y="0"/>
                <a:ext cx="2379466" cy="1660525"/>
              </a:xfrm>
              <a:prstGeom prst="rect">
                <a:avLst/>
              </a:prstGeom>
              <a:solidFill>
                <a:schemeClr val="tx2">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
            <p:nvSpPr>
              <p:cNvPr id="45" name="矩形 44"/>
              <p:cNvSpPr/>
              <p:nvPr userDrawn="1">
                <p:custDataLst>
                  <p:tags r:id="rId24"/>
                </p:custDataLst>
              </p:nvPr>
            </p:nvSpPr>
            <p:spPr>
              <a:xfrm>
                <a:off x="8075999" y="5283200"/>
                <a:ext cx="3168263" cy="1584960"/>
              </a:xfrm>
              <a:prstGeom prst="rect">
                <a:avLst/>
              </a:prstGeom>
              <a:solidFill>
                <a:schemeClr val="tx2">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grpSp>
          <p:nvGrpSpPr>
            <p:cNvPr id="22" name="组合 21"/>
            <p:cNvGrpSpPr/>
            <p:nvPr userDrawn="1"/>
          </p:nvGrpSpPr>
          <p:grpSpPr>
            <a:xfrm>
              <a:off x="383382" y="4958557"/>
              <a:ext cx="521493" cy="428627"/>
              <a:chOff x="383382" y="4958557"/>
              <a:chExt cx="521493" cy="428627"/>
            </a:xfrm>
          </p:grpSpPr>
          <p:cxnSp>
            <p:nvCxnSpPr>
              <p:cNvPr id="39" name="直接连接符 38"/>
              <p:cNvCxnSpPr/>
              <p:nvPr userDrawn="1">
                <p:custDataLst>
                  <p:tags r:id="rId18"/>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userDrawn="1">
                <p:custDataLst>
                  <p:tags r:id="rId19"/>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userDrawn="1">
                <p:custDataLst>
                  <p:tags r:id="rId20"/>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23" name="组合 22"/>
            <p:cNvGrpSpPr/>
            <p:nvPr userDrawn="1"/>
          </p:nvGrpSpPr>
          <p:grpSpPr>
            <a:xfrm rot="5400000">
              <a:off x="7319943" y="6431755"/>
              <a:ext cx="423862" cy="428627"/>
              <a:chOff x="383382" y="4958557"/>
              <a:chExt cx="521493" cy="428627"/>
            </a:xfrm>
          </p:grpSpPr>
          <p:cxnSp>
            <p:nvCxnSpPr>
              <p:cNvPr id="36" name="直接连接符 35"/>
              <p:cNvCxnSpPr/>
              <p:nvPr userDrawn="1">
                <p:custDataLst>
                  <p:tags r:id="rId15"/>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userDrawn="1">
                <p:custDataLst>
                  <p:tags r:id="rId16"/>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userDrawn="1">
                <p:custDataLst>
                  <p:tags r:id="rId17"/>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24" name="组合 23"/>
            <p:cNvGrpSpPr/>
            <p:nvPr userDrawn="1"/>
          </p:nvGrpSpPr>
          <p:grpSpPr>
            <a:xfrm rot="5400000">
              <a:off x="5744084" y="14288"/>
              <a:ext cx="457202" cy="428627"/>
              <a:chOff x="383382" y="4958557"/>
              <a:chExt cx="521493" cy="428627"/>
            </a:xfrm>
          </p:grpSpPr>
          <p:cxnSp>
            <p:nvCxnSpPr>
              <p:cNvPr id="33" name="直接连接符 32"/>
              <p:cNvCxnSpPr/>
              <p:nvPr userDrawn="1">
                <p:custDataLst>
                  <p:tags r:id="rId12"/>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userDrawn="1">
                <p:custDataLst>
                  <p:tags r:id="rId13"/>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userDrawn="1">
                <p:custDataLst>
                  <p:tags r:id="rId14"/>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25" name="组合 24"/>
            <p:cNvGrpSpPr/>
            <p:nvPr userDrawn="1"/>
          </p:nvGrpSpPr>
          <p:grpSpPr>
            <a:xfrm>
              <a:off x="1844952" y="1028704"/>
              <a:ext cx="8494436" cy="1579353"/>
              <a:chOff x="1844952" y="1028704"/>
              <a:chExt cx="8494436" cy="1579353"/>
            </a:xfrm>
          </p:grpSpPr>
          <p:cxnSp>
            <p:nvCxnSpPr>
              <p:cNvPr id="30" name="直接连接符 29"/>
              <p:cNvCxnSpPr/>
              <p:nvPr userDrawn="1">
                <p:custDataLst>
                  <p:tags r:id="rId9"/>
                </p:custDataLst>
              </p:nvPr>
            </p:nvCxnSpPr>
            <p:spPr>
              <a:xfrm flipV="1">
                <a:off x="1881257"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userDrawn="1">
                <p:custDataLst>
                  <p:tags r:id="rId10"/>
                </p:custDataLst>
              </p:nvPr>
            </p:nvCxnSpPr>
            <p:spPr>
              <a:xfrm flipV="1">
                <a:off x="10308674"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userDrawn="1">
                <p:custDataLst>
                  <p:tags r:id="rId11"/>
                </p:custDataLst>
              </p:nvPr>
            </p:nvCxnSpPr>
            <p:spPr>
              <a:xfrm flipH="1">
                <a:off x="1844952" y="1028704"/>
                <a:ext cx="8494436" cy="0"/>
              </a:xfrm>
              <a:prstGeom prst="line">
                <a:avLst/>
              </a:prstGeom>
              <a:ln w="63500">
                <a:gradFill flip="none" rotWithShape="1">
                  <a:gsLst>
                    <a:gs pos="0">
                      <a:schemeClr val="accent1"/>
                    </a:gs>
                    <a:gs pos="58000">
                      <a:schemeClr val="accent1">
                        <a:lumMod val="40000"/>
                        <a:lumOff val="60000"/>
                      </a:schemeClr>
                    </a:gs>
                    <a:gs pos="100000">
                      <a:schemeClr val="accent1"/>
                    </a:gs>
                  </a:gsLst>
                  <a:lin ang="0" scaled="0"/>
                  <a:tileRect/>
                </a:gradFill>
              </a:ln>
            </p:spPr>
            <p:style>
              <a:lnRef idx="1">
                <a:schemeClr val="accent1"/>
              </a:lnRef>
              <a:fillRef idx="0">
                <a:schemeClr val="accent1"/>
              </a:fillRef>
              <a:effectRef idx="0">
                <a:schemeClr val="accent1"/>
              </a:effectRef>
              <a:fontRef idx="minor">
                <a:schemeClr val="tx1"/>
              </a:fontRef>
            </p:style>
          </p:cxnSp>
        </p:grpSp>
        <p:grpSp>
          <p:nvGrpSpPr>
            <p:cNvPr id="26" name="组合 25"/>
            <p:cNvGrpSpPr/>
            <p:nvPr userDrawn="1"/>
          </p:nvGrpSpPr>
          <p:grpSpPr>
            <a:xfrm flipV="1">
              <a:off x="1844952" y="4074976"/>
              <a:ext cx="8494436" cy="1975897"/>
              <a:chOff x="1844952" y="1028704"/>
              <a:chExt cx="8494436" cy="1579353"/>
            </a:xfrm>
          </p:grpSpPr>
          <p:cxnSp>
            <p:nvCxnSpPr>
              <p:cNvPr id="27" name="直接连接符 26"/>
              <p:cNvCxnSpPr/>
              <p:nvPr userDrawn="1">
                <p:custDataLst>
                  <p:tags r:id="rId6"/>
                </p:custDataLst>
              </p:nvPr>
            </p:nvCxnSpPr>
            <p:spPr>
              <a:xfrm flipV="1">
                <a:off x="1881257"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userDrawn="1">
                <p:custDataLst>
                  <p:tags r:id="rId7"/>
                </p:custDataLst>
              </p:nvPr>
            </p:nvCxnSpPr>
            <p:spPr>
              <a:xfrm flipV="1">
                <a:off x="10308674"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userDrawn="1">
                <p:custDataLst>
                  <p:tags r:id="rId8"/>
                </p:custDataLst>
              </p:nvPr>
            </p:nvCxnSpPr>
            <p:spPr>
              <a:xfrm flipH="1">
                <a:off x="1844952" y="1028704"/>
                <a:ext cx="8494436" cy="0"/>
              </a:xfrm>
              <a:prstGeom prst="line">
                <a:avLst/>
              </a:prstGeom>
              <a:ln w="63500">
                <a:gradFill flip="none" rotWithShape="1">
                  <a:gsLst>
                    <a:gs pos="0">
                      <a:schemeClr val="accent1"/>
                    </a:gs>
                    <a:gs pos="58000">
                      <a:schemeClr val="accent1">
                        <a:lumMod val="40000"/>
                        <a:lumOff val="60000"/>
                      </a:schemeClr>
                    </a:gs>
                    <a:gs pos="100000">
                      <a:schemeClr val="accent1"/>
                    </a:gs>
                  </a:gsLst>
                  <a:lin ang="0" scaled="0"/>
                  <a:tileRect/>
                </a:gradFill>
              </a:ln>
            </p:spPr>
            <p:style>
              <a:lnRef idx="1">
                <a:schemeClr val="accent1"/>
              </a:lnRef>
              <a:fillRef idx="0">
                <a:schemeClr val="accent1"/>
              </a:fillRef>
              <a:effectRef idx="0">
                <a:schemeClr val="accent1"/>
              </a:effectRef>
              <a:fontRef idx="minor">
                <a:schemeClr val="tx1"/>
              </a:fontRef>
            </p:style>
          </p:cxnSp>
        </p:grpSp>
      </p:grpSp>
      <p:sp>
        <p:nvSpPr>
          <p:cNvPr id="2" name="标题 1"/>
          <p:cNvSpPr>
            <a:spLocks noGrp="1"/>
          </p:cNvSpPr>
          <p:nvPr>
            <p:ph type="title"/>
            <p:custDataLst>
              <p:tags r:id="rId2"/>
            </p:custDataLst>
          </p:nvPr>
        </p:nvSpPr>
        <p:spPr>
          <a:xfrm>
            <a:off x="502411" y="498476"/>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日期占位符 2"/>
          <p:cNvSpPr>
            <a:spLocks noGrp="1"/>
          </p:cNvSpPr>
          <p:nvPr>
            <p:ph type="dt" sz="half" idx="10"/>
            <p:custDataLst>
              <p:tags r:id="rId3"/>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4" name="页脚占位符 3"/>
          <p:cNvSpPr>
            <a:spLocks noGrp="1"/>
          </p:cNvSpPr>
          <p:nvPr>
            <p:ph type="ftr" sz="quarter" idx="11"/>
            <p:custDataLst>
              <p:tags r:id="rId4"/>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6457950" y="6389433"/>
            <a:ext cx="2025000" cy="237600"/>
          </a:xfrm>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3" name="页脚占位符 2"/>
          <p:cNvSpPr>
            <a:spLocks noGrp="1"/>
          </p:cNvSpPr>
          <p:nvPr>
            <p:ph type="ftr" sz="quarter" idx="11"/>
            <p:custDataLst>
              <p:tags r:id="rId2"/>
            </p:custDataLst>
          </p:nvPr>
        </p:nvSpPr>
        <p:spPr>
          <a:xfrm>
            <a:off x="3087000" y="6389433"/>
            <a:ext cx="2970000" cy="237600"/>
          </a:xfrm>
        </p:spPr>
        <p:txBody>
          <a:bodyPr/>
          <a:lstStyle/>
          <a:p>
            <a:endParaRPr lang="zh-CN" altLang="en-US"/>
          </a:p>
        </p:txBody>
      </p:sp>
      <p:sp>
        <p:nvSpPr>
          <p:cNvPr id="4" name="灯片编号占位符 3"/>
          <p:cNvSpPr>
            <a:spLocks noGrp="1"/>
          </p:cNvSpPr>
          <p:nvPr>
            <p:ph type="sldNum" sz="quarter" idx="12"/>
            <p:custDataLst>
              <p:tags r:id="rId3"/>
            </p:custDataLst>
          </p:nvPr>
        </p:nvSpPr>
        <p:spPr>
          <a:xfrm>
            <a:off x="6457950" y="6389433"/>
            <a:ext cx="2025000" cy="237600"/>
          </a:xfrm>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21" name="组合 20"/>
          <p:cNvGrpSpPr/>
          <p:nvPr userDrawn="1">
            <p:custDataLst>
              <p:tags r:id="rId1"/>
            </p:custDataLst>
          </p:nvPr>
        </p:nvGrpSpPr>
        <p:grpSpPr>
          <a:xfrm>
            <a:off x="118214" y="443230"/>
            <a:ext cx="8755856" cy="6414770"/>
            <a:chOff x="157618" y="443230"/>
            <a:chExt cx="11674475" cy="6414770"/>
          </a:xfrm>
        </p:grpSpPr>
        <p:grpSp>
          <p:nvGrpSpPr>
            <p:cNvPr id="22" name="组合 21"/>
            <p:cNvGrpSpPr/>
            <p:nvPr userDrawn="1"/>
          </p:nvGrpSpPr>
          <p:grpSpPr>
            <a:xfrm>
              <a:off x="11310600" y="443230"/>
              <a:ext cx="521493" cy="428627"/>
              <a:chOff x="383382" y="4958557"/>
              <a:chExt cx="521493" cy="428627"/>
            </a:xfrm>
          </p:grpSpPr>
          <p:cxnSp>
            <p:nvCxnSpPr>
              <p:cNvPr id="24" name="直接连接符 23"/>
              <p:cNvCxnSpPr/>
              <p:nvPr userDrawn="1">
                <p:custDataLst>
                  <p:tags r:id="rId9"/>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userDrawn="1">
                <p:custDataLst>
                  <p:tags r:id="rId10"/>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userDrawn="1">
                <p:custDataLst>
                  <p:tags r:id="rId11"/>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23" name="任意多边形: 形状 22"/>
            <p:cNvSpPr/>
            <p:nvPr userDrawn="1">
              <p:custDataLst>
                <p:tags r:id="rId8"/>
              </p:custDataLst>
            </p:nvPr>
          </p:nvSpPr>
          <p:spPr>
            <a:xfrm rot="10800000">
              <a:off x="157618" y="6154057"/>
              <a:ext cx="1444247" cy="703943"/>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sp>
        <p:nvSpPr>
          <p:cNvPr id="2" name="标题 1"/>
          <p:cNvSpPr>
            <a:spLocks noGrp="1"/>
          </p:cNvSpPr>
          <p:nvPr>
            <p:ph type="title"/>
            <p:custDataLst>
              <p:tags r:id="rId2"/>
            </p:custDataLst>
          </p:nvPr>
        </p:nvSpPr>
        <p:spPr>
          <a:xfrm>
            <a:off x="502447"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图片占位符 2"/>
          <p:cNvSpPr>
            <a:spLocks noGrp="1"/>
          </p:cNvSpPr>
          <p:nvPr>
            <p:ph type="pic" idx="1"/>
            <p:custDataLst>
              <p:tags r:id="rId3"/>
            </p:custDataLst>
          </p:nvPr>
        </p:nvSpPr>
        <p:spPr>
          <a:xfrm>
            <a:off x="502447" y="1626121"/>
            <a:ext cx="3962432" cy="404168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386080" marR="0" lvl="1" indent="-12827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900" b="0" i="0" u="none" strike="noStrike" kern="1200" cap="none" spc="150" normalizeH="0" baseline="0" noProof="1" dirty="0">
                <a:solidFill>
                  <a:schemeClr val="tx1"/>
                </a:solidFill>
                <a:uFillTx/>
                <a:latin typeface="+mn-lt"/>
                <a:ea typeface="+mn-ea"/>
                <a:cs typeface="+mn-cs"/>
                <a:sym typeface="+mn-ea"/>
              </a:defRPr>
            </a:lvl2pPr>
            <a:lvl3pPr marL="643255" marR="0" lvl="2"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solidFill>
                <a:uFillTx/>
                <a:latin typeface="+mn-lt"/>
                <a:ea typeface="+mn-ea"/>
                <a:cs typeface="+mn-cs"/>
                <a:sym typeface="+mn-ea"/>
              </a:defRPr>
            </a:lvl3pPr>
            <a:lvl4pPr marL="900430" marR="0" lvl="3"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solidFill>
                <a:uFillTx/>
                <a:latin typeface="+mn-lt"/>
                <a:ea typeface="+mn-ea"/>
                <a:cs typeface="+mn-cs"/>
                <a:sym typeface="+mn-ea"/>
              </a:defRPr>
            </a:lvl4pPr>
            <a:lvl5pPr marL="1157605" marR="0" lvl="4"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4679194" y="1626121"/>
            <a:ext cx="3962432" cy="4041680"/>
          </a:xfrm>
        </p:spPr>
        <p:txBody>
          <a:bodyPr vert="horz" lIns="101600" tIns="0" rIns="82550" bIns="0" rtlCol="0">
            <a:normAutofit/>
          </a:bodyPr>
          <a:lstStyle>
            <a:lvl1pPr marL="128905" marR="0" lvl="0"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stStyle>
          <a:p>
            <a:pPr lvl="0"/>
            <a:r>
              <a:rPr>
                <a:sym typeface="+mn-ea"/>
              </a:rPr>
              <a:t>单击此处编辑母版文本样式</a:t>
            </a:r>
          </a:p>
        </p:txBody>
      </p:sp>
      <p:sp>
        <p:nvSpPr>
          <p:cNvPr id="5" name="日期占位符 4"/>
          <p:cNvSpPr>
            <a:spLocks noGrp="1"/>
          </p:cNvSpPr>
          <p:nvPr>
            <p:ph type="dt" sz="half" idx="10"/>
            <p:custDataLst>
              <p:tags r:id="rId5"/>
            </p:custDataLst>
          </p:nvPr>
        </p:nvSpPr>
        <p:spPr>
          <a:xfrm>
            <a:off x="659807" y="6389433"/>
            <a:ext cx="2025000" cy="237600"/>
          </a:xfrm>
        </p:spPr>
        <p:txBody>
          <a:bodyPr/>
          <a:lstStyle/>
          <a:p>
            <a:fld id="{9EFD9D74-47D9-4702-A33C-335B63B48DBF}" type="datetimeFigureOut">
              <a:rPr lang="zh-CN" altLang="en-US" smtClean="0"/>
              <a:t>2022-9-29</a:t>
            </a:fld>
            <a:endParaRPr lang="zh-CN" altLang="en-US" dirty="0"/>
          </a:p>
        </p:txBody>
      </p:sp>
      <p:sp>
        <p:nvSpPr>
          <p:cNvPr id="6" name="页脚占位符 5"/>
          <p:cNvSpPr>
            <a:spLocks noGrp="1"/>
          </p:cNvSpPr>
          <p:nvPr>
            <p:ph type="ftr" sz="quarter" idx="11"/>
            <p:custDataLst>
              <p:tags r:id="rId6"/>
            </p:custDataLst>
          </p:nvPr>
        </p:nvSpPr>
        <p:spPr>
          <a:xfrm>
            <a:off x="3087000" y="6389433"/>
            <a:ext cx="2970000" cy="237600"/>
          </a:xfrm>
        </p:spPr>
        <p:txBody>
          <a:bodyPr/>
          <a:lstStyle/>
          <a:p>
            <a:endParaRPr lang="zh-CN" altLang="en-US" dirty="0"/>
          </a:p>
        </p:txBody>
      </p:sp>
      <p:sp>
        <p:nvSpPr>
          <p:cNvPr id="7" name="灯片编号占位符 6"/>
          <p:cNvSpPr>
            <a:spLocks noGrp="1"/>
          </p:cNvSpPr>
          <p:nvPr>
            <p:ph type="sldNum" sz="quarter" idx="12"/>
            <p:custDataLst>
              <p:tags r:id="rId7"/>
            </p:custDataLst>
          </p:nvPr>
        </p:nvSpPr>
        <p:spPr>
          <a:xfrm>
            <a:off x="6457950" y="6389433"/>
            <a:ext cx="2025000" cy="237600"/>
          </a:xfrm>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2022-9-29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tx2"/>
        </a:solidFill>
        <a:effectLst/>
      </p:bgPr>
    </p:bg>
    <p:spTree>
      <p:nvGrpSpPr>
        <p:cNvPr id="1" name=""/>
        <p:cNvGrpSpPr/>
        <p:nvPr/>
      </p:nvGrpSpPr>
      <p:grpSpPr>
        <a:xfrm>
          <a:off x="0" y="0"/>
          <a:ext cx="0" cy="0"/>
          <a:chOff x="0" y="0"/>
          <a:chExt cx="0" cy="0"/>
        </a:xfrm>
      </p:grpSpPr>
      <p:grpSp>
        <p:nvGrpSpPr>
          <p:cNvPr id="33" name="组合 32"/>
          <p:cNvGrpSpPr/>
          <p:nvPr userDrawn="1">
            <p:custDataLst>
              <p:tags r:id="rId1"/>
            </p:custDataLst>
          </p:nvPr>
        </p:nvGrpSpPr>
        <p:grpSpPr>
          <a:xfrm>
            <a:off x="219600" y="304200"/>
            <a:ext cx="8704800" cy="6249600"/>
            <a:chOff x="292800" y="304200"/>
            <a:chExt cx="11606400" cy="6249600"/>
          </a:xfrm>
        </p:grpSpPr>
        <p:sp>
          <p:nvSpPr>
            <p:cNvPr id="34" name="矩形 33"/>
            <p:cNvSpPr/>
            <p:nvPr userDrawn="1">
              <p:custDataLst>
                <p:tags r:id="rId7"/>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nvGrpSpPr>
            <p:cNvPr id="35" name="组合 34"/>
            <p:cNvGrpSpPr/>
            <p:nvPr userDrawn="1"/>
          </p:nvGrpSpPr>
          <p:grpSpPr>
            <a:xfrm>
              <a:off x="11407368" y="450850"/>
              <a:ext cx="379005" cy="311513"/>
              <a:chOff x="383382" y="4958557"/>
              <a:chExt cx="521493" cy="428627"/>
            </a:xfrm>
          </p:grpSpPr>
          <p:cxnSp>
            <p:nvCxnSpPr>
              <p:cNvPr id="37" name="直接连接符 36"/>
              <p:cNvCxnSpPr/>
              <p:nvPr userDrawn="1">
                <p:custDataLst>
                  <p:tags r:id="rId9"/>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userDrawn="1">
                <p:custDataLst>
                  <p:tags r:id="rId10"/>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userDrawn="1">
                <p:custDataLst>
                  <p:tags r:id="rId11"/>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36" name="任意多边形: 形状 35"/>
            <p:cNvSpPr/>
            <p:nvPr userDrawn="1">
              <p:custDataLst>
                <p:tags r:id="rId8"/>
              </p:custDataLst>
            </p:nvPr>
          </p:nvSpPr>
          <p:spPr>
            <a:xfrm rot="10800000">
              <a:off x="398278" y="5849857"/>
              <a:ext cx="1444247" cy="703943"/>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sp>
        <p:nvSpPr>
          <p:cNvPr id="2" name="竖排标题 1"/>
          <p:cNvSpPr>
            <a:spLocks noGrp="1"/>
          </p:cNvSpPr>
          <p:nvPr>
            <p:ph type="title" orient="vert"/>
            <p:custDataLst>
              <p:tags r:id="rId2"/>
            </p:custDataLst>
          </p:nvPr>
        </p:nvSpPr>
        <p:spPr>
          <a:xfrm>
            <a:off x="7928351" y="1626121"/>
            <a:ext cx="713238" cy="4041680"/>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竖排文字占位符 2"/>
          <p:cNvSpPr>
            <a:spLocks noGrp="1"/>
          </p:cNvSpPr>
          <p:nvPr>
            <p:ph type="body" orient="vert" idx="1"/>
            <p:custDataLst>
              <p:tags r:id="rId3"/>
            </p:custDataLst>
          </p:nvPr>
        </p:nvSpPr>
        <p:spPr>
          <a:xfrm>
            <a:off x="502444" y="1626113"/>
            <a:ext cx="7371076" cy="4041680"/>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5" name="页脚占位符 4"/>
          <p:cNvSpPr>
            <a:spLocks noGrp="1"/>
          </p:cNvSpPr>
          <p:nvPr>
            <p:ph type="ftr" sz="quarter" idx="11"/>
            <p:custDataLst>
              <p:tags r:id="rId5"/>
            </p:custDataLst>
          </p:nvPr>
        </p:nvSpPr>
        <p:spPr>
          <a:xfrm>
            <a:off x="3087000" y="6389433"/>
            <a:ext cx="2970000" cy="237600"/>
          </a:xfrm>
        </p:spPr>
        <p:txBody>
          <a:bodyPr/>
          <a:lstStyle/>
          <a:p>
            <a:endParaRPr lang="zh-CN" altLang="en-US"/>
          </a:p>
        </p:txBody>
      </p:sp>
      <p:sp>
        <p:nvSpPr>
          <p:cNvPr id="6" name="灯片编号占位符 5"/>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tx2"/>
        </a:solidFill>
        <a:effectLst/>
      </p:bgPr>
    </p:bg>
    <p:spTree>
      <p:nvGrpSpPr>
        <p:cNvPr id="1" name=""/>
        <p:cNvGrpSpPr/>
        <p:nvPr/>
      </p:nvGrpSpPr>
      <p:grpSpPr>
        <a:xfrm>
          <a:off x="0" y="0"/>
          <a:ext cx="0" cy="0"/>
          <a:chOff x="0" y="0"/>
          <a:chExt cx="0" cy="0"/>
        </a:xfrm>
      </p:grpSpPr>
      <p:grpSp>
        <p:nvGrpSpPr>
          <p:cNvPr id="20" name="组合 19"/>
          <p:cNvGrpSpPr/>
          <p:nvPr userDrawn="1">
            <p:custDataLst>
              <p:tags r:id="rId1"/>
            </p:custDataLst>
          </p:nvPr>
        </p:nvGrpSpPr>
        <p:grpSpPr>
          <a:xfrm>
            <a:off x="219600" y="304200"/>
            <a:ext cx="8704800" cy="6249600"/>
            <a:chOff x="292800" y="304200"/>
            <a:chExt cx="11606400" cy="6249600"/>
          </a:xfrm>
        </p:grpSpPr>
        <p:sp>
          <p:nvSpPr>
            <p:cNvPr id="21" name="矩形 20"/>
            <p:cNvSpPr/>
            <p:nvPr userDrawn="1">
              <p:custDataLst>
                <p:tags r:id="rId6"/>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nvGrpSpPr>
            <p:cNvPr id="22" name="组合 21"/>
            <p:cNvGrpSpPr/>
            <p:nvPr userDrawn="1"/>
          </p:nvGrpSpPr>
          <p:grpSpPr>
            <a:xfrm>
              <a:off x="11407368" y="450850"/>
              <a:ext cx="379005" cy="311513"/>
              <a:chOff x="383382" y="4958557"/>
              <a:chExt cx="521493" cy="428627"/>
            </a:xfrm>
          </p:grpSpPr>
          <p:cxnSp>
            <p:nvCxnSpPr>
              <p:cNvPr id="24" name="直接连接符 23"/>
              <p:cNvCxnSpPr/>
              <p:nvPr userDrawn="1">
                <p:custDataLst>
                  <p:tags r:id="rId8"/>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userDrawn="1">
                <p:custDataLst>
                  <p:tags r:id="rId9"/>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userDrawn="1">
                <p:custDataLst>
                  <p:tags r:id="rId10"/>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23" name="任意多边形: 形状 22"/>
            <p:cNvSpPr/>
            <p:nvPr userDrawn="1">
              <p:custDataLst>
                <p:tags r:id="rId7"/>
              </p:custDataLst>
            </p:nvPr>
          </p:nvSpPr>
          <p:spPr>
            <a:xfrm rot="10800000">
              <a:off x="398278" y="5849857"/>
              <a:ext cx="1444247" cy="703943"/>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sp>
        <p:nvSpPr>
          <p:cNvPr id="3" name="日期占位符 2"/>
          <p:cNvSpPr>
            <a:spLocks noGrp="1"/>
          </p:cNvSpPr>
          <p:nvPr>
            <p:ph type="dt" sz="half" idx="10"/>
            <p:custDataLst>
              <p:tags r:id="rId2"/>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4" name="页脚占位符 3"/>
          <p:cNvSpPr>
            <a:spLocks noGrp="1"/>
          </p:cNvSpPr>
          <p:nvPr>
            <p:ph type="ftr" sz="quarter" idx="11"/>
            <p:custDataLst>
              <p:tags r:id="rId3"/>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4"/>
            </p:custDataLst>
          </p:nvPr>
        </p:nvSpPr>
        <p:spPr>
          <a:xfrm>
            <a:off x="6457950" y="6389433"/>
            <a:ext cx="2025000" cy="237600"/>
          </a:xfrm>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5"/>
            </p:custDataLst>
          </p:nvPr>
        </p:nvSpPr>
        <p:spPr>
          <a:xfrm>
            <a:off x="502447" y="1626121"/>
            <a:ext cx="8139178" cy="4041680"/>
          </a:xfrm>
        </p:spPr>
        <p:txBody>
          <a:bodyPr/>
          <a:lstStyle>
            <a:lvl1pPr>
              <a:defRPr baseline="0">
                <a:solidFill>
                  <a:schemeClr val="tx1">
                    <a:lumMod val="85000"/>
                    <a:lumOff val="15000"/>
                  </a:schemeClr>
                </a:solidFill>
                <a:latin typeface="Arial" panose="020B0604020202020204" pitchFamily="34" charset="0"/>
              </a:defRPr>
            </a:lvl1pPr>
            <a:lvl2pPr>
              <a:defRPr baseline="0">
                <a:solidFill>
                  <a:schemeClr val="tx1">
                    <a:lumMod val="85000"/>
                    <a:lumOff val="15000"/>
                  </a:schemeClr>
                </a:solidFill>
                <a:latin typeface="Arial" panose="020B0604020202020204" pitchFamily="34" charset="0"/>
              </a:defRPr>
            </a:lvl2pPr>
            <a:lvl3pPr>
              <a:defRPr baseline="0">
                <a:solidFill>
                  <a:schemeClr val="tx1">
                    <a:lumMod val="85000"/>
                    <a:lumOff val="15000"/>
                  </a:schemeClr>
                </a:solidFill>
                <a:latin typeface="Arial" panose="020B0604020202020204" pitchFamily="34" charset="0"/>
              </a:defRPr>
            </a:lvl3pPr>
            <a:lvl4pPr>
              <a:defRPr baseline="0">
                <a:solidFill>
                  <a:schemeClr val="tx1">
                    <a:lumMod val="85000"/>
                    <a:lumOff val="15000"/>
                  </a:schemeClr>
                </a:solidFill>
                <a:latin typeface="Arial" panose="020B0604020202020204" pitchFamily="34" charset="0"/>
              </a:defRPr>
            </a:lvl4pPr>
            <a:lvl5pPr>
              <a:defRPr baseline="0">
                <a:solidFill>
                  <a:schemeClr val="tx1">
                    <a:lumMod val="85000"/>
                    <a:lumOff val="1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cxnSp>
        <p:nvCxnSpPr>
          <p:cNvPr id="36" name="直接连接符 35"/>
          <p:cNvCxnSpPr/>
          <p:nvPr userDrawn="1">
            <p:custDataLst>
              <p:tags r:id="rId1"/>
            </p:custDataLst>
          </p:nvPr>
        </p:nvCxnSpPr>
        <p:spPr>
          <a:xfrm>
            <a:off x="4153900" y="4074977"/>
            <a:ext cx="836201"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nvGrpSpPr>
          <p:cNvPr id="8" name="组合 7"/>
          <p:cNvGrpSpPr/>
          <p:nvPr userDrawn="1">
            <p:custDataLst>
              <p:tags r:id="rId2"/>
            </p:custDataLst>
          </p:nvPr>
        </p:nvGrpSpPr>
        <p:grpSpPr>
          <a:xfrm>
            <a:off x="287536" y="0"/>
            <a:ext cx="8145660" cy="6868160"/>
            <a:chOff x="383382" y="0"/>
            <a:chExt cx="10860880" cy="6868160"/>
          </a:xfrm>
        </p:grpSpPr>
        <p:grpSp>
          <p:nvGrpSpPr>
            <p:cNvPr id="11" name="组合 10"/>
            <p:cNvGrpSpPr/>
            <p:nvPr userDrawn="1"/>
          </p:nvGrpSpPr>
          <p:grpSpPr>
            <a:xfrm>
              <a:off x="1074934" y="0"/>
              <a:ext cx="10169328" cy="6868160"/>
              <a:chOff x="1074934" y="0"/>
              <a:chExt cx="10169328" cy="6868160"/>
            </a:xfrm>
          </p:grpSpPr>
          <p:sp>
            <p:nvSpPr>
              <p:cNvPr id="32" name="任意多边形: 形状 31"/>
              <p:cNvSpPr/>
              <p:nvPr userDrawn="1">
                <p:custDataLst>
                  <p:tags r:id="rId23"/>
                </p:custDataLst>
              </p:nvPr>
            </p:nvSpPr>
            <p:spPr>
              <a:xfrm>
                <a:off x="6471729" y="0"/>
                <a:ext cx="4498061" cy="2192408"/>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
            <p:nvSpPr>
              <p:cNvPr id="33" name="任意多边形: 形状 32"/>
              <p:cNvSpPr/>
              <p:nvPr userDrawn="1">
                <p:custDataLst>
                  <p:tags r:id="rId24"/>
                </p:custDataLst>
              </p:nvPr>
            </p:nvSpPr>
            <p:spPr>
              <a:xfrm>
                <a:off x="1465625" y="5164237"/>
                <a:ext cx="3559491" cy="1693763"/>
              </a:xfrm>
              <a:custGeom>
                <a:avLst/>
                <a:gdLst>
                  <a:gd name="connsiteX0" fmla="*/ 1779745 w 3559491"/>
                  <a:gd name="connsiteY0" fmla="*/ 0 h 1693763"/>
                  <a:gd name="connsiteX1" fmla="*/ 3554851 w 3559491"/>
                  <a:gd name="connsiteY1" fmla="*/ 1601882 h 1693763"/>
                  <a:gd name="connsiteX2" fmla="*/ 3559491 w 3559491"/>
                  <a:gd name="connsiteY2" fmla="*/ 1693763 h 1693763"/>
                  <a:gd name="connsiteX3" fmla="*/ 0 w 3559491"/>
                  <a:gd name="connsiteY3" fmla="*/ 1693763 h 1693763"/>
                  <a:gd name="connsiteX4" fmla="*/ 4639 w 3559491"/>
                  <a:gd name="connsiteY4" fmla="*/ 1601882 h 1693763"/>
                  <a:gd name="connsiteX5" fmla="*/ 1779745 w 3559491"/>
                  <a:gd name="connsiteY5" fmla="*/ 0 h 169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59491" h="1693763">
                    <a:moveTo>
                      <a:pt x="1779745" y="0"/>
                    </a:moveTo>
                    <a:cubicBezTo>
                      <a:pt x="2703606" y="0"/>
                      <a:pt x="3463476" y="702129"/>
                      <a:pt x="3554851" y="1601882"/>
                    </a:cubicBezTo>
                    <a:lnTo>
                      <a:pt x="3559491" y="1693763"/>
                    </a:lnTo>
                    <a:lnTo>
                      <a:pt x="0" y="1693763"/>
                    </a:lnTo>
                    <a:lnTo>
                      <a:pt x="4639" y="1601882"/>
                    </a:lnTo>
                    <a:cubicBezTo>
                      <a:pt x="96014" y="702129"/>
                      <a:pt x="855884" y="0"/>
                      <a:pt x="1779745" y="0"/>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dirty="0"/>
              </a:p>
            </p:txBody>
          </p:sp>
          <p:sp>
            <p:nvSpPr>
              <p:cNvPr id="34" name="矩形 33"/>
              <p:cNvSpPr/>
              <p:nvPr userDrawn="1">
                <p:custDataLst>
                  <p:tags r:id="rId25"/>
                </p:custDataLst>
              </p:nvPr>
            </p:nvSpPr>
            <p:spPr>
              <a:xfrm>
                <a:off x="1074934" y="0"/>
                <a:ext cx="2379466" cy="1660525"/>
              </a:xfrm>
              <a:prstGeom prst="rect">
                <a:avLst/>
              </a:prstGeom>
              <a:solidFill>
                <a:schemeClr val="tx2">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
            <p:nvSpPr>
              <p:cNvPr id="35" name="矩形 34"/>
              <p:cNvSpPr/>
              <p:nvPr userDrawn="1">
                <p:custDataLst>
                  <p:tags r:id="rId26"/>
                </p:custDataLst>
              </p:nvPr>
            </p:nvSpPr>
            <p:spPr>
              <a:xfrm>
                <a:off x="8075999" y="5283200"/>
                <a:ext cx="3168263" cy="1584960"/>
              </a:xfrm>
              <a:prstGeom prst="rect">
                <a:avLst/>
              </a:prstGeom>
              <a:solidFill>
                <a:schemeClr val="tx2">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grpSp>
          <p:nvGrpSpPr>
            <p:cNvPr id="12" name="组合 11"/>
            <p:cNvGrpSpPr/>
            <p:nvPr userDrawn="1"/>
          </p:nvGrpSpPr>
          <p:grpSpPr>
            <a:xfrm>
              <a:off x="383382" y="4958557"/>
              <a:ext cx="521493" cy="428627"/>
              <a:chOff x="383382" y="4958557"/>
              <a:chExt cx="521493" cy="428627"/>
            </a:xfrm>
          </p:grpSpPr>
          <p:cxnSp>
            <p:nvCxnSpPr>
              <p:cNvPr id="29" name="直接连接符 28"/>
              <p:cNvCxnSpPr/>
              <p:nvPr userDrawn="1">
                <p:custDataLst>
                  <p:tags r:id="rId20"/>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userDrawn="1">
                <p:custDataLst>
                  <p:tags r:id="rId21"/>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userDrawn="1">
                <p:custDataLst>
                  <p:tags r:id="rId22"/>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13" name="组合 12"/>
            <p:cNvGrpSpPr/>
            <p:nvPr userDrawn="1"/>
          </p:nvGrpSpPr>
          <p:grpSpPr>
            <a:xfrm rot="5400000">
              <a:off x="7319943" y="6431755"/>
              <a:ext cx="423862" cy="428627"/>
              <a:chOff x="383382" y="4958557"/>
              <a:chExt cx="521493" cy="428627"/>
            </a:xfrm>
          </p:grpSpPr>
          <p:cxnSp>
            <p:nvCxnSpPr>
              <p:cNvPr id="26" name="直接连接符 25"/>
              <p:cNvCxnSpPr/>
              <p:nvPr userDrawn="1">
                <p:custDataLst>
                  <p:tags r:id="rId17"/>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userDrawn="1">
                <p:custDataLst>
                  <p:tags r:id="rId18"/>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userDrawn="1">
                <p:custDataLst>
                  <p:tags r:id="rId19"/>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14" name="组合 13"/>
            <p:cNvGrpSpPr/>
            <p:nvPr userDrawn="1"/>
          </p:nvGrpSpPr>
          <p:grpSpPr>
            <a:xfrm rot="5400000">
              <a:off x="5744084" y="14288"/>
              <a:ext cx="457202" cy="428627"/>
              <a:chOff x="383382" y="4958557"/>
              <a:chExt cx="521493" cy="428627"/>
            </a:xfrm>
          </p:grpSpPr>
          <p:cxnSp>
            <p:nvCxnSpPr>
              <p:cNvPr id="23" name="直接连接符 22"/>
              <p:cNvCxnSpPr/>
              <p:nvPr userDrawn="1">
                <p:custDataLst>
                  <p:tags r:id="rId14"/>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userDrawn="1">
                <p:custDataLst>
                  <p:tags r:id="rId15"/>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userDrawn="1">
                <p:custDataLst>
                  <p:tags r:id="rId16"/>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grpSp>
          <p:nvGrpSpPr>
            <p:cNvPr id="15" name="组合 14"/>
            <p:cNvGrpSpPr/>
            <p:nvPr userDrawn="1"/>
          </p:nvGrpSpPr>
          <p:grpSpPr>
            <a:xfrm>
              <a:off x="1844952" y="1028704"/>
              <a:ext cx="8494436" cy="1579353"/>
              <a:chOff x="1844952" y="1028704"/>
              <a:chExt cx="8494436" cy="1579353"/>
            </a:xfrm>
          </p:grpSpPr>
          <p:cxnSp>
            <p:nvCxnSpPr>
              <p:cNvPr id="20" name="直接连接符 19"/>
              <p:cNvCxnSpPr/>
              <p:nvPr userDrawn="1">
                <p:custDataLst>
                  <p:tags r:id="rId11"/>
                </p:custDataLst>
              </p:nvPr>
            </p:nvCxnSpPr>
            <p:spPr>
              <a:xfrm flipV="1">
                <a:off x="1881257"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userDrawn="1">
                <p:custDataLst>
                  <p:tags r:id="rId12"/>
                </p:custDataLst>
              </p:nvPr>
            </p:nvCxnSpPr>
            <p:spPr>
              <a:xfrm flipV="1">
                <a:off x="10308674"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userDrawn="1">
                <p:custDataLst>
                  <p:tags r:id="rId13"/>
                </p:custDataLst>
              </p:nvPr>
            </p:nvCxnSpPr>
            <p:spPr>
              <a:xfrm flipH="1">
                <a:off x="1844952" y="1028704"/>
                <a:ext cx="8494436" cy="0"/>
              </a:xfrm>
              <a:prstGeom prst="line">
                <a:avLst/>
              </a:prstGeom>
              <a:ln w="63500">
                <a:gradFill flip="none" rotWithShape="1">
                  <a:gsLst>
                    <a:gs pos="0">
                      <a:schemeClr val="accent1"/>
                    </a:gs>
                    <a:gs pos="58000">
                      <a:schemeClr val="accent1">
                        <a:lumMod val="40000"/>
                        <a:lumOff val="60000"/>
                      </a:schemeClr>
                    </a:gs>
                    <a:gs pos="100000">
                      <a:schemeClr val="accent1"/>
                    </a:gs>
                  </a:gsLst>
                  <a:lin ang="0" scaled="0"/>
                  <a:tileRect/>
                </a:gradFill>
              </a:ln>
            </p:spPr>
            <p:style>
              <a:lnRef idx="1">
                <a:schemeClr val="accent1"/>
              </a:lnRef>
              <a:fillRef idx="0">
                <a:schemeClr val="accent1"/>
              </a:fillRef>
              <a:effectRef idx="0">
                <a:schemeClr val="accent1"/>
              </a:effectRef>
              <a:fontRef idx="minor">
                <a:schemeClr val="tx1"/>
              </a:fontRef>
            </p:style>
          </p:cxnSp>
        </p:grpSp>
        <p:grpSp>
          <p:nvGrpSpPr>
            <p:cNvPr id="16" name="组合 15"/>
            <p:cNvGrpSpPr/>
            <p:nvPr userDrawn="1"/>
          </p:nvGrpSpPr>
          <p:grpSpPr>
            <a:xfrm flipV="1">
              <a:off x="1844952" y="4074976"/>
              <a:ext cx="8494436" cy="1975897"/>
              <a:chOff x="1844952" y="1028704"/>
              <a:chExt cx="8494436" cy="1579353"/>
            </a:xfrm>
          </p:grpSpPr>
          <p:cxnSp>
            <p:nvCxnSpPr>
              <p:cNvPr id="17" name="直接连接符 16"/>
              <p:cNvCxnSpPr/>
              <p:nvPr userDrawn="1">
                <p:custDataLst>
                  <p:tags r:id="rId8"/>
                </p:custDataLst>
              </p:nvPr>
            </p:nvCxnSpPr>
            <p:spPr>
              <a:xfrm flipV="1">
                <a:off x="1881257"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userDrawn="1">
                <p:custDataLst>
                  <p:tags r:id="rId9"/>
                </p:custDataLst>
              </p:nvPr>
            </p:nvCxnSpPr>
            <p:spPr>
              <a:xfrm flipV="1">
                <a:off x="10308674" y="1057553"/>
                <a:ext cx="0" cy="1550504"/>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userDrawn="1">
                <p:custDataLst>
                  <p:tags r:id="rId10"/>
                </p:custDataLst>
              </p:nvPr>
            </p:nvCxnSpPr>
            <p:spPr>
              <a:xfrm flipH="1">
                <a:off x="1844952" y="1028704"/>
                <a:ext cx="8494436" cy="0"/>
              </a:xfrm>
              <a:prstGeom prst="line">
                <a:avLst/>
              </a:prstGeom>
              <a:ln w="63500">
                <a:gradFill flip="none" rotWithShape="1">
                  <a:gsLst>
                    <a:gs pos="0">
                      <a:schemeClr val="accent1"/>
                    </a:gs>
                    <a:gs pos="58000">
                      <a:schemeClr val="accent1">
                        <a:lumMod val="40000"/>
                        <a:lumOff val="60000"/>
                      </a:schemeClr>
                    </a:gs>
                    <a:gs pos="100000">
                      <a:schemeClr val="accent1"/>
                    </a:gs>
                  </a:gsLst>
                  <a:lin ang="0" scaled="0"/>
                  <a:tileRect/>
                </a:gradFill>
              </a:ln>
            </p:spPr>
            <p:style>
              <a:lnRef idx="1">
                <a:schemeClr val="accent1"/>
              </a:lnRef>
              <a:fillRef idx="0">
                <a:schemeClr val="accent1"/>
              </a:fillRef>
              <a:effectRef idx="0">
                <a:schemeClr val="accent1"/>
              </a:effectRef>
              <a:fontRef idx="minor">
                <a:schemeClr val="tx1"/>
              </a:fontRef>
            </p:style>
          </p:cxnSp>
        </p:grpSp>
      </p:grpSp>
      <p:sp>
        <p:nvSpPr>
          <p:cNvPr id="3" name="日期占位符 2"/>
          <p:cNvSpPr>
            <a:spLocks noGrp="1"/>
          </p:cNvSpPr>
          <p:nvPr>
            <p:ph type="dt" sz="half" idx="10"/>
            <p:custDataLst>
              <p:tags r:id="rId3"/>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4" name="页脚占位符 3"/>
          <p:cNvSpPr>
            <a:spLocks noGrp="1"/>
          </p:cNvSpPr>
          <p:nvPr>
            <p:ph type="ftr" sz="quarter" idx="11"/>
            <p:custDataLst>
              <p:tags r:id="rId4"/>
            </p:custDataLst>
          </p:nvPr>
        </p:nvSpPr>
        <p:spPr>
          <a:xfrm>
            <a:off x="3087000" y="6389433"/>
            <a:ext cx="2970000" cy="237600"/>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6457950" y="6389433"/>
            <a:ext cx="2025000" cy="237600"/>
          </a:xfrm>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6"/>
            </p:custDataLst>
          </p:nvPr>
        </p:nvSpPr>
        <p:spPr>
          <a:xfrm>
            <a:off x="2111680" y="3069934"/>
            <a:ext cx="4920615" cy="761048"/>
          </a:xfrm>
        </p:spPr>
        <p:txBody>
          <a:bodyPr vert="horz" lIns="90170" tIns="46990" rIns="90170" bIns="46990" rtlCol="0" anchor="b" anchorCtr="0">
            <a:normAutofit/>
          </a:bodyPr>
          <a:lstStyle>
            <a:lvl1pPr marL="0" marR="0" algn="ctr" defTabSz="914400" rtl="0" eaLnBrk="1" fontAlgn="auto" latinLnBrk="0" hangingPunct="1">
              <a:lnSpc>
                <a:spcPct val="100000"/>
              </a:lnSpc>
              <a:buNone/>
              <a:defRPr kumimoji="0" lang="zh-CN" altLang="en-US" sz="304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单击此处编辑标题</a:t>
            </a:r>
          </a:p>
        </p:txBody>
      </p:sp>
      <p:sp>
        <p:nvSpPr>
          <p:cNvPr id="9" name="文本占位符 8"/>
          <p:cNvSpPr>
            <a:spLocks noGrp="1"/>
          </p:cNvSpPr>
          <p:nvPr>
            <p:ph type="body" sz="quarter" idx="13"/>
            <p:custDataLst>
              <p:tags r:id="rId7"/>
            </p:custDataLst>
          </p:nvPr>
        </p:nvSpPr>
        <p:spPr>
          <a:xfrm>
            <a:off x="2111680" y="4333397"/>
            <a:ext cx="4920615" cy="602623"/>
          </a:xfrm>
        </p:spPr>
        <p:txBody>
          <a:bodyPr lIns="90170" tIns="46990" rIns="90170" bIns="46990">
            <a:normAutofit/>
          </a:bodyPr>
          <a:lstStyle>
            <a:lvl1pPr marL="0" indent="0" algn="ctr">
              <a:buNone/>
              <a:defRPr sz="1125" baseline="0">
                <a:solidFill>
                  <a:schemeClr val="tx1">
                    <a:lumMod val="85000"/>
                    <a:lumOff val="15000"/>
                  </a:schemeClr>
                </a:solidFill>
                <a:latin typeface="Arial" panose="020B0604020202020204" pitchFamily="34" charset="0"/>
              </a:defRPr>
            </a:lvl1pPr>
          </a:lstStyle>
          <a:p>
            <a:pPr lvl="0"/>
            <a:r>
              <a:rPr lang="zh-CN" altLang="en-US" dirty="0"/>
              <a:t>单击此处编辑母版文本样式</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8482965" y="496808"/>
            <a:ext cx="391001" cy="321469"/>
            <a:chOff x="383382" y="4958557"/>
            <a:chExt cx="521493" cy="428627"/>
          </a:xfrm>
        </p:grpSpPr>
        <p:cxnSp>
          <p:nvCxnSpPr>
            <p:cNvPr id="15" name="直接连接符 14"/>
            <p:cNvCxnSpPr/>
            <p:nvPr userDrawn="1">
              <p:custDataLst>
                <p:tags r:id="rId7"/>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8"/>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9"/>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18" name="任意多边形: 形状 17"/>
          <p:cNvSpPr/>
          <p:nvPr userDrawn="1">
            <p:custDataLst>
              <p:tags r:id="rId2"/>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
        <p:nvSpPr>
          <p:cNvPr id="2" name="标题 1"/>
          <p:cNvSpPr>
            <a:spLocks noGrp="1"/>
          </p:cNvSpPr>
          <p:nvPr>
            <p:ph type="title"/>
            <p:custDataLst>
              <p:tags r:id="rId3"/>
            </p:custDataLst>
          </p:nvPr>
        </p:nvSpPr>
        <p:spPr>
          <a:xfrm>
            <a:off x="502411" y="498476"/>
            <a:ext cx="8139178" cy="331473"/>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p:ph type="dt" sz="half" idx="10"/>
            <p:custDataLst>
              <p:tags r:id="rId4"/>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4" name="页脚占位符 3"/>
          <p:cNvSpPr>
            <a:spLocks noGrp="1"/>
          </p:cNvSpPr>
          <p:nvPr>
            <p:ph type="ftr" sz="quarter" idx="11"/>
            <p:custDataLst>
              <p:tags r:id="rId5"/>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6"/>
            </p:custDataLst>
          </p:nvPr>
        </p:nvSpPr>
        <p:spPr>
          <a:xfrm>
            <a:off x="6457950" y="6389433"/>
            <a:ext cx="2025000" cy="237600"/>
          </a:xfrm>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219551" y="304165"/>
            <a:ext cx="8704898" cy="62496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grpSp>
        <p:nvGrpSpPr>
          <p:cNvPr id="22" name="组合 21"/>
          <p:cNvGrpSpPr/>
          <p:nvPr userDrawn="1">
            <p:custDataLst>
              <p:tags r:id="rId2"/>
            </p:custDataLst>
          </p:nvPr>
        </p:nvGrpSpPr>
        <p:grpSpPr>
          <a:xfrm>
            <a:off x="8555355" y="489823"/>
            <a:ext cx="284321" cy="233839"/>
            <a:chOff x="383382" y="4958557"/>
            <a:chExt cx="521493" cy="428627"/>
          </a:xfrm>
        </p:grpSpPr>
        <p:cxnSp>
          <p:nvCxnSpPr>
            <p:cNvPr id="24" name="直接连接符 23"/>
            <p:cNvCxnSpPr/>
            <p:nvPr userDrawn="1">
              <p:custDataLst>
                <p:tags r:id="rId9"/>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userDrawn="1">
              <p:custDataLst>
                <p:tags r:id="rId10"/>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userDrawn="1">
              <p:custDataLst>
                <p:tags r:id="rId11"/>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23" name="任意多边形: 形状 22"/>
          <p:cNvSpPr/>
          <p:nvPr userDrawn="1">
            <p:custDataLst>
              <p:tags r:id="rId3"/>
            </p:custDataLst>
          </p:nvPr>
        </p:nvSpPr>
        <p:spPr>
          <a:xfrm rot="10800000">
            <a:off x="298609" y="5937647"/>
            <a:ext cx="1082993" cy="528161"/>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
        <p:nvSpPr>
          <p:cNvPr id="2" name="标题 1"/>
          <p:cNvSpPr>
            <a:spLocks noGrp="1"/>
          </p:cNvSpPr>
          <p:nvPr userDrawn="1">
            <p:ph type="title" hasCustomPrompt="1"/>
            <p:custDataLst>
              <p:tags r:id="rId4"/>
            </p:custDataLst>
          </p:nvPr>
        </p:nvSpPr>
        <p:spPr>
          <a:xfrm>
            <a:off x="961200" y="1339650"/>
            <a:ext cx="7219800" cy="542700"/>
          </a:xfrm>
        </p:spPr>
        <p:txBody>
          <a:bodyPr anchor="ctr">
            <a:normAutofit/>
          </a:bodyPr>
          <a:lstStyle>
            <a:lvl1pPr>
              <a:defRPr sz="18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单击此处编辑标题</a:t>
            </a:r>
          </a:p>
        </p:txBody>
      </p:sp>
      <p:sp>
        <p:nvSpPr>
          <p:cNvPr id="7" name="内容占位符 6"/>
          <p:cNvSpPr>
            <a:spLocks noGrp="1"/>
          </p:cNvSpPr>
          <p:nvPr userDrawn="1">
            <p:ph sz="quarter" idx="13"/>
            <p:custDataLst>
              <p:tags r:id="rId5"/>
            </p:custDataLst>
          </p:nvPr>
        </p:nvSpPr>
        <p:spPr>
          <a:xfrm>
            <a:off x="960835" y="2594250"/>
            <a:ext cx="7219950" cy="2583900"/>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3" name="日期占位符 2"/>
          <p:cNvSpPr>
            <a:spLocks noGrp="1"/>
          </p:cNvSpPr>
          <p:nvPr userDrawn="1">
            <p:ph type="dt" sz="half" idx="10"/>
            <p:custDataLst>
              <p:tags r:id="rId6"/>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4" name="页脚占位符 3"/>
          <p:cNvSpPr>
            <a:spLocks noGrp="1"/>
          </p:cNvSpPr>
          <p:nvPr userDrawn="1">
            <p:ph type="ftr" sz="quarter" idx="11"/>
            <p:custDataLst>
              <p:tags r:id="rId7"/>
            </p:custDataLst>
          </p:nvPr>
        </p:nvSpPr>
        <p:spPr>
          <a:xfrm>
            <a:off x="3087000" y="6389433"/>
            <a:ext cx="2970000" cy="237600"/>
          </a:xfrm>
        </p:spPr>
        <p:txBody>
          <a:bodyPr/>
          <a:lstStyle/>
          <a:p>
            <a:endParaRPr lang="zh-CN" altLang="en-US" dirty="0"/>
          </a:p>
        </p:txBody>
      </p:sp>
      <p:sp>
        <p:nvSpPr>
          <p:cNvPr id="5" name="灯片编号占位符 4"/>
          <p:cNvSpPr>
            <a:spLocks noGrp="1"/>
          </p:cNvSpPr>
          <p:nvPr userDrawn="1">
            <p:ph type="sldNum" sz="quarter" idx="12"/>
            <p:custDataLst>
              <p:tags r:id="rId8"/>
            </p:custDataLst>
          </p:nvPr>
        </p:nvSpPr>
        <p:spPr>
          <a:xfrm>
            <a:off x="6457950" y="6389433"/>
            <a:ext cx="2025000" cy="237600"/>
          </a:xfrm>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0" y="0"/>
            <a:ext cx="3617595"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15" dirty="0">
              <a:sym typeface="+mn-ea"/>
            </a:endParaRPr>
          </a:p>
        </p:txBody>
      </p:sp>
      <p:grpSp>
        <p:nvGrpSpPr>
          <p:cNvPr id="24" name="组合 23"/>
          <p:cNvGrpSpPr/>
          <p:nvPr userDrawn="1">
            <p:custDataLst>
              <p:tags r:id="rId2"/>
            </p:custDataLst>
          </p:nvPr>
        </p:nvGrpSpPr>
        <p:grpSpPr>
          <a:xfrm>
            <a:off x="8482965" y="496808"/>
            <a:ext cx="391001" cy="321469"/>
            <a:chOff x="383382" y="4958557"/>
            <a:chExt cx="521493" cy="428627"/>
          </a:xfrm>
        </p:grpSpPr>
        <p:cxnSp>
          <p:nvCxnSpPr>
            <p:cNvPr id="26" name="直接连接符 25"/>
            <p:cNvCxnSpPr/>
            <p:nvPr userDrawn="1">
              <p:custDataLst>
                <p:tags r:id="rId10"/>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userDrawn="1">
              <p:custDataLst>
                <p:tags r:id="rId11"/>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userDrawn="1">
              <p:custDataLst>
                <p:tags r:id="rId12"/>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25" name="任意多边形: 形状 24"/>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
        <p:nvSpPr>
          <p:cNvPr id="2" name="标题 1"/>
          <p:cNvSpPr>
            <a:spLocks noGrp="1"/>
          </p:cNvSpPr>
          <p:nvPr userDrawn="1">
            <p:ph type="title" hasCustomPrompt="1"/>
            <p:custDataLst>
              <p:tags r:id="rId4"/>
            </p:custDataLst>
          </p:nvPr>
        </p:nvSpPr>
        <p:spPr>
          <a:xfrm>
            <a:off x="437400" y="880650"/>
            <a:ext cx="2970000" cy="661500"/>
          </a:xfrm>
        </p:spPr>
        <p:txBody>
          <a:bodyPr anchor="ctr">
            <a:normAutofit/>
          </a:bodyPr>
          <a:lstStyle>
            <a:lvl1pPr>
              <a:defRPr sz="2025"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单击编辑标题</a:t>
            </a:r>
          </a:p>
        </p:txBody>
      </p:sp>
      <p:sp>
        <p:nvSpPr>
          <p:cNvPr id="3" name="日期占位符 2"/>
          <p:cNvSpPr>
            <a:spLocks noGrp="1"/>
          </p:cNvSpPr>
          <p:nvPr userDrawn="1">
            <p:ph type="dt" sz="half" idx="10"/>
            <p:custDataLst>
              <p:tags r:id="rId5"/>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4" name="页脚占位符 3"/>
          <p:cNvSpPr>
            <a:spLocks noGrp="1"/>
          </p:cNvSpPr>
          <p:nvPr userDrawn="1">
            <p:ph type="ftr" sz="quarter" idx="11"/>
            <p:custDataLst>
              <p:tags r:id="rId6"/>
            </p:custDataLst>
          </p:nvPr>
        </p:nvSpPr>
        <p:spPr>
          <a:xfrm>
            <a:off x="3087000" y="6389433"/>
            <a:ext cx="2970000" cy="237600"/>
          </a:xfrm>
        </p:spPr>
        <p:txBody>
          <a:bodyPr/>
          <a:lstStyle/>
          <a:p>
            <a:endParaRPr lang="zh-CN" altLang="en-US" dirty="0"/>
          </a:p>
        </p:txBody>
      </p:sp>
      <p:sp>
        <p:nvSpPr>
          <p:cNvPr id="5" name="灯片编号占位符 4"/>
          <p:cNvSpPr>
            <a:spLocks noGrp="1"/>
          </p:cNvSpPr>
          <p:nvPr userDrawn="1">
            <p:ph type="sldNum" sz="quarter" idx="12"/>
            <p:custDataLst>
              <p:tags r:id="rId7"/>
            </p:custDataLst>
          </p:nvPr>
        </p:nvSpPr>
        <p:spPr>
          <a:xfrm>
            <a:off x="6457950" y="6389433"/>
            <a:ext cx="2025000" cy="237600"/>
          </a:xfrm>
        </p:spPr>
        <p:txBody>
          <a:bodyPr/>
          <a:lstStyle/>
          <a:p>
            <a:fld id="{49AE70B2-8BF9-45C0-BB95-33D1B9D3A854}" type="slidenum">
              <a:rPr lang="zh-CN" altLang="en-US" smtClean="0"/>
              <a:t>‹#›</a:t>
            </a:fld>
            <a:endParaRPr lang="zh-CN" altLang="en-US" dirty="0"/>
          </a:p>
        </p:txBody>
      </p:sp>
      <p:sp>
        <p:nvSpPr>
          <p:cNvPr id="7" name="文本占位符 6"/>
          <p:cNvSpPr>
            <a:spLocks noGrp="1"/>
          </p:cNvSpPr>
          <p:nvPr userDrawn="1">
            <p:ph type="body" sz="quarter" idx="13"/>
            <p:custDataLst>
              <p:tags r:id="rId8"/>
            </p:custDataLst>
          </p:nvPr>
        </p:nvSpPr>
        <p:spPr>
          <a:xfrm>
            <a:off x="440100" y="2275650"/>
            <a:ext cx="2967300" cy="3069900"/>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内容占位符 8"/>
          <p:cNvSpPr>
            <a:spLocks noGrp="1"/>
          </p:cNvSpPr>
          <p:nvPr userDrawn="1">
            <p:ph sz="quarter" idx="14"/>
            <p:custDataLst>
              <p:tags r:id="rId9"/>
            </p:custDataLst>
          </p:nvPr>
        </p:nvSpPr>
        <p:spPr>
          <a:xfrm>
            <a:off x="3825900" y="1405930"/>
            <a:ext cx="4860000" cy="3815953"/>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9144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15">
              <a:sym typeface="+mn-ea"/>
            </a:endParaRPr>
          </a:p>
        </p:txBody>
      </p:sp>
      <p:grpSp>
        <p:nvGrpSpPr>
          <p:cNvPr id="12" name="组合 11"/>
          <p:cNvGrpSpPr/>
          <p:nvPr userDrawn="1">
            <p:custDataLst>
              <p:tags r:id="rId2"/>
            </p:custDataLst>
          </p:nvPr>
        </p:nvGrpSpPr>
        <p:grpSpPr>
          <a:xfrm>
            <a:off x="8482965" y="496808"/>
            <a:ext cx="391001" cy="321469"/>
            <a:chOff x="383382" y="4958557"/>
            <a:chExt cx="521493" cy="428627"/>
          </a:xfrm>
        </p:grpSpPr>
        <p:cxnSp>
          <p:nvCxnSpPr>
            <p:cNvPr id="14" name="直接连接符 13"/>
            <p:cNvCxnSpPr/>
            <p:nvPr userDrawn="1">
              <p:custDataLst>
                <p:tags r:id="rId10"/>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11"/>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12"/>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13" name="任意多边形: 形状 12"/>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sz="1015"/>
          </a:p>
        </p:txBody>
      </p:sp>
      <p:sp>
        <p:nvSpPr>
          <p:cNvPr id="2" name="标题 1"/>
          <p:cNvSpPr>
            <a:spLocks noGrp="1"/>
          </p:cNvSpPr>
          <p:nvPr>
            <p:ph type="title"/>
            <p:custDataLst>
              <p:tags r:id="rId4"/>
            </p:custDataLst>
          </p:nvPr>
        </p:nvSpPr>
        <p:spPr>
          <a:xfrm>
            <a:off x="459000" y="859500"/>
            <a:ext cx="8232300" cy="469800"/>
          </a:xfrm>
        </p:spPr>
        <p:txBody>
          <a:bodyPr anchor="ctr">
            <a:normAutofit/>
          </a:bodyPr>
          <a:lstStyle>
            <a:lvl1pPr algn="ctr">
              <a:defRPr sz="2025"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a:t>单击此处编辑母版标题样式</a:t>
            </a:r>
          </a:p>
        </p:txBody>
      </p:sp>
      <p:sp>
        <p:nvSpPr>
          <p:cNvPr id="3" name="日期占位符 2"/>
          <p:cNvSpPr>
            <a:spLocks noGrp="1"/>
          </p:cNvSpPr>
          <p:nvPr>
            <p:ph type="dt" sz="half" idx="10"/>
            <p:custDataLst>
              <p:tags r:id="rId5"/>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4" name="页脚占位符 3"/>
          <p:cNvSpPr>
            <a:spLocks noGrp="1"/>
          </p:cNvSpPr>
          <p:nvPr>
            <p:ph type="ftr" sz="quarter" idx="11"/>
            <p:custDataLst>
              <p:tags r:id="rId6"/>
            </p:custDataLst>
          </p:nvPr>
        </p:nvSpPr>
        <p:spPr>
          <a:xfrm>
            <a:off x="3087000" y="6389433"/>
            <a:ext cx="2970000" cy="237600"/>
          </a:xfrm>
        </p:spPr>
        <p:txBody>
          <a:bodyPr/>
          <a:lstStyle/>
          <a:p>
            <a:endParaRPr lang="zh-CN" altLang="en-US" dirty="0"/>
          </a:p>
        </p:txBody>
      </p:sp>
      <p:sp>
        <p:nvSpPr>
          <p:cNvPr id="5" name="灯片编号占位符 4"/>
          <p:cNvSpPr>
            <a:spLocks noGrp="1"/>
          </p:cNvSpPr>
          <p:nvPr>
            <p:ph type="sldNum" sz="quarter" idx="12"/>
            <p:custDataLst>
              <p:tags r:id="rId7"/>
            </p:custDataLst>
          </p:nvPr>
        </p:nvSpPr>
        <p:spPr>
          <a:xfrm>
            <a:off x="6457950" y="6389433"/>
            <a:ext cx="2025000" cy="237600"/>
          </a:xfrm>
        </p:spPr>
        <p:txBody>
          <a:body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8"/>
            </p:custDataLst>
          </p:nvPr>
        </p:nvSpPr>
        <p:spPr>
          <a:xfrm>
            <a:off x="459000" y="1763100"/>
            <a:ext cx="8231981" cy="621000"/>
          </a:xfrm>
        </p:spPr>
        <p:txBody>
          <a:bodyPr>
            <a:normAutofit/>
          </a:bodyPr>
          <a:lstStyle>
            <a:lvl1pPr algn="ct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
        <p:nvSpPr>
          <p:cNvPr id="9" name="内容占位符 8"/>
          <p:cNvSpPr>
            <a:spLocks noGrp="1"/>
          </p:cNvSpPr>
          <p:nvPr>
            <p:ph sz="quarter" idx="14"/>
            <p:custDataLst>
              <p:tags r:id="rId9"/>
            </p:custDataLst>
          </p:nvPr>
        </p:nvSpPr>
        <p:spPr>
          <a:xfrm>
            <a:off x="459581" y="3236850"/>
            <a:ext cx="8224200" cy="2573100"/>
          </a:xfrm>
        </p:spPr>
        <p:txBody>
          <a:bodyPr/>
          <a:lstStyle>
            <a:lvl1pPr>
              <a:defRPr baseline="0">
                <a:latin typeface="Arial" panose="020B0604020202020204" pitchFamily="34" charset="0"/>
                <a:ea typeface="微软雅黑" panose="020B0503020204020204" pitchFamily="34" charset="-122"/>
              </a:defRPr>
            </a:lvl1pPr>
            <a:lvl2pPr>
              <a:defRPr baseline="0">
                <a:latin typeface="Arial" panose="020B0604020202020204" pitchFamily="34" charset="0"/>
                <a:ea typeface="微软雅黑" panose="020B0503020204020204" pitchFamily="34" charset="-122"/>
              </a:defRPr>
            </a:lvl2pPr>
            <a:lvl3pPr>
              <a:defRPr baseline="0">
                <a:latin typeface="Arial" panose="020B0604020202020204" pitchFamily="34" charset="0"/>
                <a:ea typeface="微软雅黑" panose="020B0503020204020204" pitchFamily="34" charset="-122"/>
              </a:defRPr>
            </a:lvl3pPr>
            <a:lvl4pPr>
              <a:defRPr baseline="0">
                <a:latin typeface="Arial" panose="020B0604020202020204" pitchFamily="34" charset="0"/>
                <a:ea typeface="微软雅黑" panose="020B0503020204020204" pitchFamily="34" charset="-122"/>
              </a:defRPr>
            </a:lvl4pPr>
            <a:lvl5pPr>
              <a:defRPr baseline="0">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sym typeface="+mn-ea"/>
              </a:rPr>
              <a:t>第</a:t>
            </a:r>
            <a:r>
              <a:rPr lang="zh-CN" altLang="en-US" dirty="0"/>
              <a:t>二级</a:t>
            </a:r>
          </a:p>
          <a:p>
            <a:pPr lvl="2"/>
            <a:r>
              <a:rPr lang="zh-CN" altLang="en-US" dirty="0">
                <a:sym typeface="+mn-ea"/>
              </a:rPr>
              <a:t>第</a:t>
            </a:r>
            <a:r>
              <a:rPr lang="zh-CN" altLang="en-US" dirty="0"/>
              <a:t>三级</a:t>
            </a:r>
          </a:p>
          <a:p>
            <a:pPr lvl="3"/>
            <a:r>
              <a:rPr lang="zh-CN" altLang="en-US" dirty="0">
                <a:sym typeface="+mn-ea"/>
              </a:rPr>
              <a:t>第</a:t>
            </a:r>
            <a:r>
              <a:rPr lang="zh-CN" altLang="en-US" dirty="0"/>
              <a:t>四级</a:t>
            </a:r>
          </a:p>
          <a:p>
            <a:pPr lvl="4"/>
            <a:r>
              <a:rPr lang="zh-CN" altLang="en-US" dirty="0">
                <a:sym typeface="+mn-ea"/>
              </a:rPr>
              <a:t>第</a:t>
            </a:r>
            <a:r>
              <a:rPr lang="zh-CN" altLang="en-US" dirty="0"/>
              <a:t>五级</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0" y="5029201"/>
            <a:ext cx="9144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15">
              <a:sym typeface="+mn-ea"/>
            </a:endParaRPr>
          </a:p>
        </p:txBody>
      </p:sp>
      <p:grpSp>
        <p:nvGrpSpPr>
          <p:cNvPr id="30" name="组合 29"/>
          <p:cNvGrpSpPr/>
          <p:nvPr userDrawn="1">
            <p:custDataLst>
              <p:tags r:id="rId2"/>
            </p:custDataLst>
          </p:nvPr>
        </p:nvGrpSpPr>
        <p:grpSpPr>
          <a:xfrm>
            <a:off x="8482965" y="496808"/>
            <a:ext cx="391001" cy="321469"/>
            <a:chOff x="383382" y="4958557"/>
            <a:chExt cx="521493" cy="428627"/>
          </a:xfrm>
        </p:grpSpPr>
        <p:cxnSp>
          <p:nvCxnSpPr>
            <p:cNvPr id="32" name="直接连接符 31"/>
            <p:cNvCxnSpPr/>
            <p:nvPr userDrawn="1">
              <p:custDataLst>
                <p:tags r:id="rId10"/>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userDrawn="1">
              <p:custDataLst>
                <p:tags r:id="rId11"/>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userDrawn="1">
              <p:custDataLst>
                <p:tags r:id="rId12"/>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31" name="任意多边形: 形状 30"/>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
        <p:nvSpPr>
          <p:cNvPr id="2" name="标题 1"/>
          <p:cNvSpPr>
            <a:spLocks noGrp="1"/>
          </p:cNvSpPr>
          <p:nvPr userDrawn="1">
            <p:ph type="title"/>
            <p:custDataLst>
              <p:tags r:id="rId4"/>
            </p:custDataLst>
          </p:nvPr>
        </p:nvSpPr>
        <p:spPr>
          <a:xfrm>
            <a:off x="453600" y="740250"/>
            <a:ext cx="8232300" cy="423900"/>
          </a:xfrm>
        </p:spPr>
        <p:txBody>
          <a:bodyPr anchor="ctr">
            <a:normAutofit/>
          </a:bodyPr>
          <a:lstStyle>
            <a:lvl1pPr algn="ctr">
              <a:defRPr sz="18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userDrawn="1">
            <p:ph type="dt" sz="half" idx="10"/>
            <p:custDataLst>
              <p:tags r:id="rId5"/>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4" name="页脚占位符 3"/>
          <p:cNvSpPr>
            <a:spLocks noGrp="1"/>
          </p:cNvSpPr>
          <p:nvPr userDrawn="1">
            <p:ph type="ftr" sz="quarter" idx="11"/>
            <p:custDataLst>
              <p:tags r:id="rId6"/>
            </p:custDataLst>
          </p:nvPr>
        </p:nvSpPr>
        <p:spPr>
          <a:xfrm>
            <a:off x="3087000" y="6389433"/>
            <a:ext cx="2970000" cy="237600"/>
          </a:xfrm>
        </p:spPr>
        <p:txBody>
          <a:bodyPr/>
          <a:lstStyle/>
          <a:p>
            <a:endParaRPr lang="zh-CN" altLang="en-US" dirty="0"/>
          </a:p>
        </p:txBody>
      </p:sp>
      <p:sp>
        <p:nvSpPr>
          <p:cNvPr id="5" name="灯片编号占位符 4"/>
          <p:cNvSpPr>
            <a:spLocks noGrp="1"/>
          </p:cNvSpPr>
          <p:nvPr userDrawn="1">
            <p:ph type="sldNum" sz="quarter" idx="12"/>
            <p:custDataLst>
              <p:tags r:id="rId7"/>
            </p:custDataLst>
          </p:nvPr>
        </p:nvSpPr>
        <p:spPr>
          <a:xfrm>
            <a:off x="6457950" y="6389433"/>
            <a:ext cx="2025000" cy="237600"/>
          </a:xfrm>
        </p:spPr>
        <p:txBody>
          <a:bodyPr/>
          <a:lstStyle/>
          <a:p>
            <a:fld id="{49AE70B2-8BF9-45C0-BB95-33D1B9D3A854}" type="slidenum">
              <a:rPr lang="zh-CN" altLang="en-US" smtClean="0"/>
              <a:t>‹#›</a:t>
            </a:fld>
            <a:endParaRPr lang="zh-CN" altLang="en-US" dirty="0"/>
          </a:p>
        </p:txBody>
      </p:sp>
      <p:sp>
        <p:nvSpPr>
          <p:cNvPr id="7" name="内容占位符 6"/>
          <p:cNvSpPr>
            <a:spLocks noGrp="1"/>
          </p:cNvSpPr>
          <p:nvPr userDrawn="1">
            <p:ph sz="quarter" idx="13"/>
            <p:custDataLst>
              <p:tags r:id="rId8"/>
            </p:custDataLst>
          </p:nvPr>
        </p:nvSpPr>
        <p:spPr>
          <a:xfrm>
            <a:off x="453628" y="2082600"/>
            <a:ext cx="8243100" cy="2408400"/>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文本占位符 8"/>
          <p:cNvSpPr>
            <a:spLocks noGrp="1"/>
          </p:cNvSpPr>
          <p:nvPr userDrawn="1">
            <p:ph type="body" sz="quarter" idx="14"/>
            <p:custDataLst>
              <p:tags r:id="rId9"/>
            </p:custDataLst>
          </p:nvPr>
        </p:nvSpPr>
        <p:spPr>
          <a:xfrm>
            <a:off x="445500" y="5306850"/>
            <a:ext cx="8251200" cy="758700"/>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9144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15">
              <a:sym typeface="+mn-ea"/>
            </a:endParaRPr>
          </a:p>
        </p:txBody>
      </p:sp>
      <p:sp>
        <p:nvSpPr>
          <p:cNvPr id="2" name="标题 1"/>
          <p:cNvSpPr>
            <a:spLocks noGrp="1"/>
          </p:cNvSpPr>
          <p:nvPr userDrawn="1">
            <p:ph type="title"/>
            <p:custDataLst>
              <p:tags r:id="rId2"/>
            </p:custDataLst>
          </p:nvPr>
        </p:nvSpPr>
        <p:spPr>
          <a:xfrm>
            <a:off x="434700" y="292846"/>
            <a:ext cx="8278200" cy="331473"/>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p>
        </p:txBody>
      </p:sp>
      <p:sp>
        <p:nvSpPr>
          <p:cNvPr id="3" name="日期占位符 2"/>
          <p:cNvSpPr>
            <a:spLocks noGrp="1"/>
          </p:cNvSpPr>
          <p:nvPr userDrawn="1">
            <p:ph type="dt" sz="half" idx="10"/>
            <p:custDataLst>
              <p:tags r:id="rId3"/>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4" name="页脚占位符 3"/>
          <p:cNvSpPr>
            <a:spLocks noGrp="1"/>
          </p:cNvSpPr>
          <p:nvPr userDrawn="1">
            <p:ph type="ftr" sz="quarter" idx="11"/>
            <p:custDataLst>
              <p:tags r:id="rId4"/>
            </p:custDataLst>
          </p:nvPr>
        </p:nvSpPr>
        <p:spPr>
          <a:xfrm>
            <a:off x="3087000" y="6389433"/>
            <a:ext cx="2970000" cy="237600"/>
          </a:xfrm>
        </p:spPr>
        <p:txBody>
          <a:bodyPr/>
          <a:lstStyle/>
          <a:p>
            <a:endParaRPr lang="zh-CN" altLang="en-US" dirty="0"/>
          </a:p>
        </p:txBody>
      </p:sp>
      <p:sp>
        <p:nvSpPr>
          <p:cNvPr id="5" name="灯片编号占位符 4"/>
          <p:cNvSpPr>
            <a:spLocks noGrp="1"/>
          </p:cNvSpPr>
          <p:nvPr userDrawn="1">
            <p:ph type="sldNum" sz="quarter" idx="12"/>
            <p:custDataLst>
              <p:tags r:id="rId5"/>
            </p:custDataLst>
          </p:nvPr>
        </p:nvSpPr>
        <p:spPr>
          <a:xfrm>
            <a:off x="6457950" y="6389433"/>
            <a:ext cx="2025000" cy="237600"/>
          </a:xfrm>
        </p:spPr>
        <p:txBody>
          <a:bodyPr/>
          <a:lstStyle/>
          <a:p>
            <a:fld id="{49AE70B2-8BF9-45C0-BB95-33D1B9D3A854}" type="slidenum">
              <a:rPr lang="zh-CN" altLang="en-US" smtClean="0"/>
              <a:t>‹#›</a:t>
            </a:fld>
            <a:endParaRPr lang="zh-CN" altLang="en-US" dirty="0"/>
          </a:p>
        </p:txBody>
      </p:sp>
      <p:sp>
        <p:nvSpPr>
          <p:cNvPr id="7" name="内容占位符 6"/>
          <p:cNvSpPr>
            <a:spLocks noGrp="1"/>
          </p:cNvSpPr>
          <p:nvPr userDrawn="1">
            <p:ph sz="quarter" idx="13"/>
            <p:custDataLst>
              <p:tags r:id="rId6"/>
            </p:custDataLst>
          </p:nvPr>
        </p:nvSpPr>
        <p:spPr>
          <a:xfrm>
            <a:off x="434700" y="2025000"/>
            <a:ext cx="4006800" cy="2170800"/>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内容占位符 8"/>
          <p:cNvSpPr>
            <a:spLocks noGrp="1"/>
          </p:cNvSpPr>
          <p:nvPr userDrawn="1">
            <p:ph sz="quarter" idx="14"/>
            <p:custDataLst>
              <p:tags r:id="rId7"/>
            </p:custDataLst>
          </p:nvPr>
        </p:nvSpPr>
        <p:spPr>
          <a:xfrm>
            <a:off x="4681800" y="2025000"/>
            <a:ext cx="4025700" cy="2170800"/>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lumMod val="85000"/>
                    <a:lumOff val="15000"/>
                  </a:schemeClr>
                </a:solidFill>
                <a:latin typeface="Arial" panose="020B0604020202020204" pitchFamily="34" charset="0"/>
                <a:ea typeface="微软雅黑" panose="020B0503020204020204" pitchFamily="34" charset="-122"/>
              </a:defRPr>
            </a:lvl2pPr>
            <a:lvl3pPr>
              <a:defRPr baseline="0">
                <a:solidFill>
                  <a:schemeClr val="tx1">
                    <a:lumMod val="85000"/>
                    <a:lumOff val="15000"/>
                  </a:schemeClr>
                </a:solidFill>
                <a:latin typeface="Arial" panose="020B0604020202020204" pitchFamily="34" charset="0"/>
                <a:ea typeface="微软雅黑" panose="020B0503020204020204" pitchFamily="34" charset="-122"/>
              </a:defRPr>
            </a:lvl3pPr>
            <a:lvl4pPr>
              <a:defRPr baseline="0">
                <a:solidFill>
                  <a:schemeClr val="tx1">
                    <a:lumMod val="85000"/>
                    <a:lumOff val="15000"/>
                  </a:schemeClr>
                </a:solidFill>
                <a:latin typeface="Arial" panose="020B0604020202020204" pitchFamily="34" charset="0"/>
                <a:ea typeface="微软雅黑" panose="020B0503020204020204" pitchFamily="34" charset="-122"/>
              </a:defRPr>
            </a:lvl4pPr>
            <a:lvl5pPr>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1" name="文本占位符 10"/>
          <p:cNvSpPr>
            <a:spLocks noGrp="1"/>
          </p:cNvSpPr>
          <p:nvPr userDrawn="1">
            <p:ph type="body" sz="quarter" idx="15"/>
            <p:custDataLst>
              <p:tags r:id="rId8"/>
            </p:custDataLst>
          </p:nvPr>
        </p:nvSpPr>
        <p:spPr>
          <a:xfrm>
            <a:off x="429300" y="4914450"/>
            <a:ext cx="4006800" cy="585900"/>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
        <p:nvSpPr>
          <p:cNvPr id="13" name="文本占位符 12"/>
          <p:cNvSpPr>
            <a:spLocks noGrp="1"/>
          </p:cNvSpPr>
          <p:nvPr userDrawn="1">
            <p:ph type="body" sz="quarter" idx="16"/>
            <p:custDataLst>
              <p:tags r:id="rId9"/>
            </p:custDataLst>
          </p:nvPr>
        </p:nvSpPr>
        <p:spPr>
          <a:xfrm>
            <a:off x="4689900" y="4910850"/>
            <a:ext cx="4025700" cy="585900"/>
          </a:xfrm>
        </p:spPr>
        <p:txBody>
          <a:bodyPr>
            <a:normAutofit/>
          </a:bodyPr>
          <a:lstStyle>
            <a:lvl1pP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grpSp>
        <p:nvGrpSpPr>
          <p:cNvPr id="23" name="组合 22"/>
          <p:cNvGrpSpPr/>
          <p:nvPr userDrawn="1">
            <p:custDataLst>
              <p:tags r:id="rId10"/>
            </p:custDataLst>
          </p:nvPr>
        </p:nvGrpSpPr>
        <p:grpSpPr>
          <a:xfrm>
            <a:off x="8482965" y="496808"/>
            <a:ext cx="391001" cy="321469"/>
            <a:chOff x="383382" y="4958557"/>
            <a:chExt cx="521493" cy="428627"/>
          </a:xfrm>
        </p:grpSpPr>
        <p:cxnSp>
          <p:nvCxnSpPr>
            <p:cNvPr id="25" name="直接连接符 24"/>
            <p:cNvCxnSpPr/>
            <p:nvPr userDrawn="1">
              <p:custDataLst>
                <p:tags r:id="rId12"/>
              </p:custDataLst>
            </p:nvPr>
          </p:nvCxnSpPr>
          <p:spPr>
            <a:xfrm>
              <a:off x="383382" y="4958557"/>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userDrawn="1">
              <p:custDataLst>
                <p:tags r:id="rId13"/>
              </p:custDataLst>
            </p:nvPr>
          </p:nvCxnSpPr>
          <p:spPr>
            <a:xfrm>
              <a:off x="383382" y="5172871"/>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userDrawn="1">
              <p:custDataLst>
                <p:tags r:id="rId14"/>
              </p:custDataLst>
            </p:nvPr>
          </p:nvCxnSpPr>
          <p:spPr>
            <a:xfrm>
              <a:off x="383382" y="5387184"/>
              <a:ext cx="521493" cy="0"/>
            </a:xfrm>
            <a:prstGeom prst="line">
              <a:avLst/>
            </a:prstGeom>
            <a:ln w="63500">
              <a:gradFill>
                <a:gsLst>
                  <a:gs pos="0">
                    <a:schemeClr val="accent1">
                      <a:lumMod val="40000"/>
                      <a:lumOff val="60000"/>
                    </a:schemeClr>
                  </a:gs>
                  <a:gs pos="57000">
                    <a:schemeClr val="accent1"/>
                  </a:gs>
                </a:gsLst>
                <a:lin ang="0" scaled="0"/>
              </a:gradFill>
            </a:ln>
          </p:spPr>
          <p:style>
            <a:lnRef idx="1">
              <a:schemeClr val="accent1"/>
            </a:lnRef>
            <a:fillRef idx="0">
              <a:schemeClr val="accent1"/>
            </a:fillRef>
            <a:effectRef idx="0">
              <a:schemeClr val="accent1"/>
            </a:effectRef>
            <a:fontRef idx="minor">
              <a:schemeClr val="tx1"/>
            </a:fontRef>
          </p:style>
        </p:cxnSp>
      </p:grpSp>
      <p:sp>
        <p:nvSpPr>
          <p:cNvPr id="24" name="任意多边形: 形状 23"/>
          <p:cNvSpPr/>
          <p:nvPr userDrawn="1">
            <p:custDataLst>
              <p:tags r:id="rId11"/>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solidFill>
        <a:effectLst/>
      </p:bgPr>
    </p:bg>
    <p:spTree>
      <p:nvGrpSpPr>
        <p:cNvPr id="1" name=""/>
        <p:cNvGrpSpPr/>
        <p:nvPr/>
      </p:nvGrpSpPr>
      <p:grpSpPr>
        <a:xfrm>
          <a:off x="0" y="0"/>
          <a:ext cx="0" cy="0"/>
          <a:chOff x="0" y="0"/>
          <a:chExt cx="0" cy="0"/>
        </a:xfrm>
      </p:grpSpPr>
      <p:sp>
        <p:nvSpPr>
          <p:cNvPr id="63" name="任意多边形: 形状 62"/>
          <p:cNvSpPr/>
          <p:nvPr userDrawn="1">
            <p:custDataLst>
              <p:tags r:id="rId1"/>
            </p:custDataLst>
          </p:nvPr>
        </p:nvSpPr>
        <p:spPr>
          <a:xfrm>
            <a:off x="4853940" y="0"/>
            <a:ext cx="3373755" cy="219265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p>
        </p:txBody>
      </p:sp>
      <p:sp>
        <p:nvSpPr>
          <p:cNvPr id="64" name="任意多边形: 形状 63"/>
          <p:cNvSpPr/>
          <p:nvPr userDrawn="1">
            <p:custDataLst>
              <p:tags r:id="rId2"/>
            </p:custDataLst>
          </p:nvPr>
        </p:nvSpPr>
        <p:spPr>
          <a:xfrm>
            <a:off x="1099185" y="5164455"/>
            <a:ext cx="2669381" cy="1693545"/>
          </a:xfrm>
          <a:custGeom>
            <a:avLst/>
            <a:gdLst>
              <a:gd name="connsiteX0" fmla="*/ 1779745 w 3559491"/>
              <a:gd name="connsiteY0" fmla="*/ 0 h 1693763"/>
              <a:gd name="connsiteX1" fmla="*/ 3554851 w 3559491"/>
              <a:gd name="connsiteY1" fmla="*/ 1601882 h 1693763"/>
              <a:gd name="connsiteX2" fmla="*/ 3559491 w 3559491"/>
              <a:gd name="connsiteY2" fmla="*/ 1693763 h 1693763"/>
              <a:gd name="connsiteX3" fmla="*/ 0 w 3559491"/>
              <a:gd name="connsiteY3" fmla="*/ 1693763 h 1693763"/>
              <a:gd name="connsiteX4" fmla="*/ 4639 w 3559491"/>
              <a:gd name="connsiteY4" fmla="*/ 1601882 h 1693763"/>
              <a:gd name="connsiteX5" fmla="*/ 1779745 w 3559491"/>
              <a:gd name="connsiteY5" fmla="*/ 0 h 169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59491" h="1693763">
                <a:moveTo>
                  <a:pt x="1779745" y="0"/>
                </a:moveTo>
                <a:cubicBezTo>
                  <a:pt x="2703606" y="0"/>
                  <a:pt x="3463476" y="702129"/>
                  <a:pt x="3554851" y="1601882"/>
                </a:cubicBezTo>
                <a:lnTo>
                  <a:pt x="3559491" y="1693763"/>
                </a:lnTo>
                <a:lnTo>
                  <a:pt x="0" y="1693763"/>
                </a:lnTo>
                <a:lnTo>
                  <a:pt x="4639" y="1601882"/>
                </a:lnTo>
                <a:cubicBezTo>
                  <a:pt x="96014" y="702129"/>
                  <a:pt x="855884" y="0"/>
                  <a:pt x="1779745" y="0"/>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dirty="0"/>
          </a:p>
        </p:txBody>
      </p:sp>
      <p:sp>
        <p:nvSpPr>
          <p:cNvPr id="10" name="矩形 9"/>
          <p:cNvSpPr/>
          <p:nvPr userDrawn="1">
            <p:custDataLst>
              <p:tags r:id="rId3"/>
            </p:custDataLst>
          </p:nvPr>
        </p:nvSpPr>
        <p:spPr>
          <a:xfrm>
            <a:off x="0" y="1576668"/>
            <a:ext cx="9144000" cy="370466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015">
              <a:sym typeface="+mn-ea"/>
            </a:endParaRPr>
          </a:p>
        </p:txBody>
      </p:sp>
      <p:sp>
        <p:nvSpPr>
          <p:cNvPr id="2" name="标题 1"/>
          <p:cNvSpPr>
            <a:spLocks noGrp="1"/>
          </p:cNvSpPr>
          <p:nvPr userDrawn="1">
            <p:ph type="title" hasCustomPrompt="1"/>
            <p:custDataLst>
              <p:tags r:id="rId4"/>
            </p:custDataLst>
          </p:nvPr>
        </p:nvSpPr>
        <p:spPr>
          <a:xfrm>
            <a:off x="1142100" y="1637550"/>
            <a:ext cx="6858000" cy="1790100"/>
          </a:xfrm>
        </p:spPr>
        <p:txBody>
          <a:bodyPr anchor="b">
            <a:normAutofit/>
          </a:bodyPr>
          <a:lstStyle>
            <a:lvl1pPr algn="ctr">
              <a:defRPr sz="3375"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单击此处编辑标题</a:t>
            </a:r>
          </a:p>
        </p:txBody>
      </p:sp>
      <p:sp>
        <p:nvSpPr>
          <p:cNvPr id="3" name="日期占位符 2"/>
          <p:cNvSpPr>
            <a:spLocks noGrp="1"/>
          </p:cNvSpPr>
          <p:nvPr userDrawn="1">
            <p:ph type="dt" sz="half" idx="10"/>
            <p:custDataLst>
              <p:tags r:id="rId5"/>
            </p:custDataLst>
          </p:nvPr>
        </p:nvSpPr>
        <p:spPr>
          <a:xfrm>
            <a:off x="659807" y="6389433"/>
            <a:ext cx="2025000" cy="237600"/>
          </a:xfrm>
        </p:spPr>
        <p:txBody>
          <a:bodyPr/>
          <a:lstStyle/>
          <a:p>
            <a:fld id="{760FBDFE-C587-4B4C-A407-44438C67B59E}" type="datetimeFigureOut">
              <a:rPr lang="zh-CN" altLang="en-US" smtClean="0"/>
              <a:t>2022-9-29</a:t>
            </a:fld>
            <a:endParaRPr lang="zh-CN" altLang="en-US"/>
          </a:p>
        </p:txBody>
      </p:sp>
      <p:sp>
        <p:nvSpPr>
          <p:cNvPr id="4" name="页脚占位符 3"/>
          <p:cNvSpPr>
            <a:spLocks noGrp="1"/>
          </p:cNvSpPr>
          <p:nvPr userDrawn="1">
            <p:ph type="ftr" sz="quarter" idx="11"/>
            <p:custDataLst>
              <p:tags r:id="rId6"/>
            </p:custDataLst>
          </p:nvPr>
        </p:nvSpPr>
        <p:spPr>
          <a:xfrm>
            <a:off x="3087000" y="6389433"/>
            <a:ext cx="2970000" cy="237600"/>
          </a:xfrm>
        </p:spPr>
        <p:txBody>
          <a:bodyPr/>
          <a:lstStyle/>
          <a:p>
            <a:endParaRPr lang="zh-CN" altLang="en-US" dirty="0"/>
          </a:p>
        </p:txBody>
      </p:sp>
      <p:sp>
        <p:nvSpPr>
          <p:cNvPr id="5" name="灯片编号占位符 4"/>
          <p:cNvSpPr>
            <a:spLocks noGrp="1"/>
          </p:cNvSpPr>
          <p:nvPr userDrawn="1">
            <p:ph type="sldNum" sz="quarter" idx="12"/>
            <p:custDataLst>
              <p:tags r:id="rId7"/>
            </p:custDataLst>
          </p:nvPr>
        </p:nvSpPr>
        <p:spPr>
          <a:xfrm>
            <a:off x="6457950" y="6389433"/>
            <a:ext cx="2025000" cy="237600"/>
          </a:xfrm>
        </p:spPr>
        <p:txBody>
          <a:bodyPr/>
          <a:lstStyle/>
          <a:p>
            <a:fld id="{49AE70B2-8BF9-45C0-BB95-33D1B9D3A854}" type="slidenum">
              <a:rPr lang="zh-CN" altLang="en-US" smtClean="0"/>
              <a:t>‹#›</a:t>
            </a:fld>
            <a:endParaRPr lang="zh-CN" altLang="en-US" dirty="0"/>
          </a:p>
        </p:txBody>
      </p:sp>
      <p:sp>
        <p:nvSpPr>
          <p:cNvPr id="7" name="文本占位符 6"/>
          <p:cNvSpPr>
            <a:spLocks noGrp="1"/>
          </p:cNvSpPr>
          <p:nvPr userDrawn="1">
            <p:ph type="body" sz="quarter" idx="13"/>
            <p:custDataLst>
              <p:tags r:id="rId8"/>
            </p:custDataLst>
          </p:nvPr>
        </p:nvSpPr>
        <p:spPr>
          <a:xfrm>
            <a:off x="1141810" y="4069800"/>
            <a:ext cx="6858000" cy="1242000"/>
          </a:xfrm>
        </p:spPr>
        <p:txBody>
          <a:bodyPr>
            <a:normAutofit/>
          </a:bodyPr>
          <a:lstStyle>
            <a:lvl1pPr algn="ctr">
              <a:defRPr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2022-9-29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2022-9-29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2022-9-29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2022-9-29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2022-9-29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2022-9-29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2022-9-29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tags" Target="../tags/tag3.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tags" Target="../tags/tag7.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tags" Target="../tags/tag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tags" Target="../tags/tag6.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tags" Target="../tags/tag5.xml"/><Relationship Id="rId10" Type="http://schemas.openxmlformats.org/officeDocument/2006/relationships/slideLayout" Target="../slideLayouts/slideLayout21.xml"/><Relationship Id="rId19"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2022-9-29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0"/>
            </p:custDataLst>
          </p:nvPr>
        </p:nvSpPr>
        <p:spPr>
          <a:xfrm>
            <a:off x="502412" y="1189673"/>
            <a:ext cx="8139178" cy="331473"/>
          </a:xfrm>
          <a:prstGeom prst="rect">
            <a:avLst/>
          </a:prstGeom>
        </p:spPr>
        <p:txBody>
          <a:bodyPr vert="horz" lIns="101600" tIns="38100" rIns="76200" bIns="38100" rtlCol="0" anchor="t" anchorCtr="0">
            <a:noAutofit/>
          </a:bodyPr>
          <a:lstStyle/>
          <a:p>
            <a:r>
              <a:rPr lang="zh-CN" altLang="en-US" dirty="0"/>
              <a:t>单击此处编辑母版标题样式</a:t>
            </a:r>
          </a:p>
        </p:txBody>
      </p:sp>
      <p:sp>
        <p:nvSpPr>
          <p:cNvPr id="3" name="文本占位符 2"/>
          <p:cNvSpPr>
            <a:spLocks noGrp="1"/>
          </p:cNvSpPr>
          <p:nvPr>
            <p:ph type="body" idx="1"/>
            <p:custDataLst>
              <p:tags r:id="rId21"/>
            </p:custDataLst>
          </p:nvPr>
        </p:nvSpPr>
        <p:spPr>
          <a:xfrm>
            <a:off x="502412" y="1571631"/>
            <a:ext cx="8139178" cy="4041680"/>
          </a:xfrm>
          <a:prstGeom prst="rect">
            <a:avLst/>
          </a:prstGeom>
        </p:spPr>
        <p:txBody>
          <a:bodyPr vert="horz" lIns="101600" tIns="0" rIns="82550" bIns="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22"/>
            </p:custDataLst>
          </p:nvPr>
        </p:nvSpPr>
        <p:spPr>
          <a:xfrm>
            <a:off x="659807" y="5619625"/>
            <a:ext cx="2025000" cy="237600"/>
          </a:xfrm>
          <a:prstGeom prst="rect">
            <a:avLst/>
          </a:prstGeom>
        </p:spPr>
        <p:txBody>
          <a:bodyPr vert="horz" lIns="91440" tIns="45720" rIns="91440" bIns="45720" rtlCol="0" anchor="ctr">
            <a:normAutofit/>
          </a:bodyPr>
          <a:lstStyle>
            <a:lvl1pPr algn="l">
              <a:defRPr sz="675">
                <a:solidFill>
                  <a:schemeClr val="tx1">
                    <a:tint val="75000"/>
                  </a:schemeClr>
                </a:solidFill>
              </a:defRPr>
            </a:lvl1pPr>
          </a:lstStyle>
          <a:p>
            <a:fld id="{760FBDFE-C587-4B4C-A407-44438C67B59E}" type="datetimeFigureOut">
              <a:rPr lang="zh-CN" altLang="en-US" smtClean="0"/>
              <a:t>2022-9-29</a:t>
            </a:fld>
            <a:endParaRPr lang="zh-CN" altLang="en-US"/>
          </a:p>
        </p:txBody>
      </p:sp>
      <p:sp>
        <p:nvSpPr>
          <p:cNvPr id="5" name="页脚占位符 4"/>
          <p:cNvSpPr>
            <a:spLocks noGrp="1"/>
          </p:cNvSpPr>
          <p:nvPr>
            <p:ph type="ftr" sz="quarter" idx="3"/>
            <p:custDataLst>
              <p:tags r:id="rId23"/>
            </p:custDataLst>
          </p:nvPr>
        </p:nvSpPr>
        <p:spPr>
          <a:xfrm>
            <a:off x="3087000" y="5619625"/>
            <a:ext cx="2970000" cy="237600"/>
          </a:xfrm>
          <a:prstGeom prst="rect">
            <a:avLst/>
          </a:prstGeom>
        </p:spPr>
        <p:txBody>
          <a:bodyPr vert="horz" lIns="91440" tIns="45720" rIns="91440" bIns="45720" rtlCol="0" anchor="ctr">
            <a:normAutofit/>
          </a:bodyPr>
          <a:lstStyle>
            <a:lvl1pPr algn="ctr">
              <a:defRPr sz="675">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6457950" y="5619625"/>
            <a:ext cx="2025000" cy="237600"/>
          </a:xfrm>
          <a:prstGeom prst="rect">
            <a:avLst/>
          </a:prstGeom>
        </p:spPr>
        <p:txBody>
          <a:bodyPr vert="horz" lIns="91440" tIns="45720" rIns="91440" bIns="45720" rtlCol="0" anchor="ctr">
            <a:normAutofit/>
          </a:bodyPr>
          <a:lstStyle>
            <a:lvl1pPr algn="r">
              <a:defRPr sz="675">
                <a:solidFill>
                  <a:schemeClr val="tx1">
                    <a:tint val="75000"/>
                  </a:schemeClr>
                </a:solidFill>
              </a:defRPr>
            </a:lvl1pPr>
          </a:lstStyle>
          <a:p>
            <a:fld id="{49AE70B2-8BF9-45C0-BB95-33D1B9D3A854}" type="slidenum">
              <a:rPr lang="zh-CN" altLang="en-US" smtClean="0"/>
              <a:t>‹#›</a:t>
            </a:fld>
            <a:endParaRPr lang="zh-CN" altLang="en-US" dirty="0"/>
          </a:p>
        </p:txBody>
      </p:sp>
      <p:sp>
        <p:nvSpPr>
          <p:cNvPr id="7" name="KSO_TEMPLATE" hidden="1"/>
          <p:cNvSpPr/>
          <p:nvPr userDrawn="1">
            <p:custDataLst>
              <p:tags r:id="rId25"/>
            </p:custDataLst>
          </p:nvPr>
        </p:nvSpPr>
        <p:spPr>
          <a:xfrm>
            <a:off x="0" y="85725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514350" rtl="0" eaLnBrk="1" fontAlgn="auto" latinLnBrk="0" hangingPunct="1">
        <a:lnSpc>
          <a:spcPct val="100000"/>
        </a:lnSpc>
        <a:spcBef>
          <a:spcPct val="0"/>
        </a:spcBef>
        <a:buNone/>
        <a:defRPr sz="1350" b="1" u="none" strike="noStrike" kern="1200" cap="none" spc="200" normalizeH="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28905" indent="-128270" algn="l" defTabSz="514350" rtl="0" eaLnBrk="1" fontAlgn="auto" latinLnBrk="0" hangingPunct="1">
        <a:lnSpc>
          <a:spcPct val="130000"/>
        </a:lnSpc>
        <a:spcBef>
          <a:spcPts val="0"/>
        </a:spcBef>
        <a:spcAft>
          <a:spcPts val="1000"/>
        </a:spcAft>
        <a:buFont typeface="Arial" panose="020B0604020202020204" pitchFamily="34" charset="0"/>
        <a:buChar char="•"/>
        <a:defRPr sz="79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386080" indent="-128270" algn="l" defTabSz="514350" rtl="0" eaLnBrk="1" fontAlgn="auto" latinLnBrk="0" hangingPunct="1">
        <a:lnSpc>
          <a:spcPct val="130000"/>
        </a:lnSpc>
        <a:spcBef>
          <a:spcPts val="0"/>
        </a:spcBef>
        <a:spcAft>
          <a:spcPts val="1000"/>
        </a:spcAft>
        <a:buFont typeface="Arial" panose="020B0604020202020204" pitchFamily="34" charset="0"/>
        <a:buChar char="•"/>
        <a:tabLst>
          <a:tab pos="905510" algn="l"/>
        </a:tabLst>
        <a:defRPr sz="79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643255" indent="-128270" algn="l" defTabSz="514350" rtl="0" eaLnBrk="1" fontAlgn="auto" latinLnBrk="0" hangingPunct="1">
        <a:lnSpc>
          <a:spcPct val="130000"/>
        </a:lnSpc>
        <a:spcBef>
          <a:spcPts val="0"/>
        </a:spcBef>
        <a:spcAft>
          <a:spcPts val="1000"/>
        </a:spcAft>
        <a:buFont typeface="Arial" panose="020B0604020202020204" pitchFamily="34" charset="0"/>
        <a:buChar char="•"/>
        <a:defRPr sz="79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900430" indent="-128270" algn="l" defTabSz="514350" rtl="0" eaLnBrk="1" fontAlgn="auto" latinLnBrk="0" hangingPunct="1">
        <a:lnSpc>
          <a:spcPct val="130000"/>
        </a:lnSpc>
        <a:spcBef>
          <a:spcPts val="0"/>
        </a:spcBef>
        <a:spcAft>
          <a:spcPts val="1000"/>
        </a:spcAft>
        <a:buFont typeface="Arial" panose="020B0604020202020204" pitchFamily="34" charset="0"/>
        <a:buChar char="•"/>
        <a:defRPr sz="79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1157605" indent="-128270" algn="l" defTabSz="514350" rtl="0" eaLnBrk="1" fontAlgn="auto" latinLnBrk="0" hangingPunct="1">
        <a:lnSpc>
          <a:spcPct val="130000"/>
        </a:lnSpc>
        <a:spcBef>
          <a:spcPts val="0"/>
        </a:spcBef>
        <a:spcAft>
          <a:spcPts val="1000"/>
        </a:spcAft>
        <a:buFont typeface="Arial" panose="020B0604020202020204" pitchFamily="34" charset="0"/>
        <a:buChar char="•"/>
        <a:defRPr sz="79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1414780"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6pPr>
      <a:lvl7pPr marL="1671955"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7pPr>
      <a:lvl8pPr marL="1929130"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8pPr>
      <a:lvl9pPr marL="2186305"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9pPr>
    </p:bodyStyle>
    <p:otherStyle>
      <a:defPPr>
        <a:defRPr lang="zh-CN"/>
      </a:defPPr>
      <a:lvl1pPr marL="0" algn="l" defTabSz="514350" rtl="0" eaLnBrk="1" latinLnBrk="0" hangingPunct="1">
        <a:defRPr sz="1015" kern="1200">
          <a:solidFill>
            <a:schemeClr val="tx1"/>
          </a:solidFill>
          <a:latin typeface="+mn-lt"/>
          <a:ea typeface="+mn-ea"/>
          <a:cs typeface="+mn-cs"/>
        </a:defRPr>
      </a:lvl1pPr>
      <a:lvl2pPr marL="257175" algn="l" defTabSz="514350" rtl="0" eaLnBrk="1" latinLnBrk="0" hangingPunct="1">
        <a:defRPr sz="1015" kern="1200">
          <a:solidFill>
            <a:schemeClr val="tx1"/>
          </a:solidFill>
          <a:latin typeface="+mn-lt"/>
          <a:ea typeface="+mn-ea"/>
          <a:cs typeface="+mn-cs"/>
        </a:defRPr>
      </a:lvl2pPr>
      <a:lvl3pPr marL="514350" algn="l" defTabSz="514350" rtl="0" eaLnBrk="1" latinLnBrk="0" hangingPunct="1">
        <a:defRPr sz="1015" kern="1200">
          <a:solidFill>
            <a:schemeClr val="tx1"/>
          </a:solidFill>
          <a:latin typeface="+mn-lt"/>
          <a:ea typeface="+mn-ea"/>
          <a:cs typeface="+mn-cs"/>
        </a:defRPr>
      </a:lvl3pPr>
      <a:lvl4pPr marL="771525" algn="l" defTabSz="514350" rtl="0" eaLnBrk="1" latinLnBrk="0" hangingPunct="1">
        <a:defRPr sz="1015" kern="1200">
          <a:solidFill>
            <a:schemeClr val="tx1"/>
          </a:solidFill>
          <a:latin typeface="+mn-lt"/>
          <a:ea typeface="+mn-ea"/>
          <a:cs typeface="+mn-cs"/>
        </a:defRPr>
      </a:lvl4pPr>
      <a:lvl5pPr marL="1028700" algn="l" defTabSz="514350" rtl="0" eaLnBrk="1" latinLnBrk="0" hangingPunct="1">
        <a:defRPr sz="1015" kern="1200">
          <a:solidFill>
            <a:schemeClr val="tx1"/>
          </a:solidFill>
          <a:latin typeface="+mn-lt"/>
          <a:ea typeface="+mn-ea"/>
          <a:cs typeface="+mn-cs"/>
        </a:defRPr>
      </a:lvl5pPr>
      <a:lvl6pPr marL="1285875" algn="l" defTabSz="514350" rtl="0" eaLnBrk="1" latinLnBrk="0" hangingPunct="1">
        <a:defRPr sz="1015" kern="1200">
          <a:solidFill>
            <a:schemeClr val="tx1"/>
          </a:solidFill>
          <a:latin typeface="+mn-lt"/>
          <a:ea typeface="+mn-ea"/>
          <a:cs typeface="+mn-cs"/>
        </a:defRPr>
      </a:lvl6pPr>
      <a:lvl7pPr marL="1543050" algn="l" defTabSz="514350" rtl="0" eaLnBrk="1" latinLnBrk="0" hangingPunct="1">
        <a:defRPr sz="1015" kern="1200">
          <a:solidFill>
            <a:schemeClr val="tx1"/>
          </a:solidFill>
          <a:latin typeface="+mn-lt"/>
          <a:ea typeface="+mn-ea"/>
          <a:cs typeface="+mn-cs"/>
        </a:defRPr>
      </a:lvl7pPr>
      <a:lvl8pPr marL="1800225" algn="l" defTabSz="514350" rtl="0" eaLnBrk="1" latinLnBrk="0" hangingPunct="1">
        <a:defRPr sz="1015" kern="1200">
          <a:solidFill>
            <a:schemeClr val="tx1"/>
          </a:solidFill>
          <a:latin typeface="+mn-lt"/>
          <a:ea typeface="+mn-ea"/>
          <a:cs typeface="+mn-cs"/>
        </a:defRPr>
      </a:lvl8pPr>
      <a:lvl9pPr marL="2057400" algn="l" defTabSz="514350" rtl="0" eaLnBrk="1" latinLnBrk="0" hangingPunct="1">
        <a:defRPr sz="10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61.xml"/><Relationship Id="rId2" Type="http://schemas.openxmlformats.org/officeDocument/2006/relationships/tags" Target="../tags/tag260.xml"/><Relationship Id="rId1" Type="http://schemas.openxmlformats.org/officeDocument/2006/relationships/tags" Target="../tags/tag259.xml"/><Relationship Id="rId5" Type="http://schemas.openxmlformats.org/officeDocument/2006/relationships/slideLayout" Target="../slideLayouts/slideLayout12.xml"/><Relationship Id="rId4" Type="http://schemas.openxmlformats.org/officeDocument/2006/relationships/tags" Target="../tags/tag262.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tags" Target="../tags/tag321.xml"/><Relationship Id="rId7" Type="http://schemas.openxmlformats.org/officeDocument/2006/relationships/tags" Target="../tags/tag325.xml"/><Relationship Id="rId2" Type="http://schemas.openxmlformats.org/officeDocument/2006/relationships/tags" Target="../tags/tag320.xml"/><Relationship Id="rId1" Type="http://schemas.openxmlformats.org/officeDocument/2006/relationships/tags" Target="../tags/tag319.xml"/><Relationship Id="rId6" Type="http://schemas.openxmlformats.org/officeDocument/2006/relationships/tags" Target="../tags/tag324.xml"/><Relationship Id="rId5" Type="http://schemas.openxmlformats.org/officeDocument/2006/relationships/tags" Target="../tags/tag323.xml"/><Relationship Id="rId4" Type="http://schemas.openxmlformats.org/officeDocument/2006/relationships/tags" Target="../tags/tag322.xml"/></Relationships>
</file>

<file path=ppt/slides/_rels/slide11.xml.rels><?xml version="1.0" encoding="UTF-8" standalone="yes"?>
<Relationships xmlns="http://schemas.openxmlformats.org/package/2006/relationships"><Relationship Id="rId8" Type="http://schemas.openxmlformats.org/officeDocument/2006/relationships/tags" Target="../tags/tag333.xml"/><Relationship Id="rId3" Type="http://schemas.openxmlformats.org/officeDocument/2006/relationships/tags" Target="../tags/tag328.xml"/><Relationship Id="rId7" Type="http://schemas.openxmlformats.org/officeDocument/2006/relationships/tags" Target="../tags/tag332.xml"/><Relationship Id="rId2" Type="http://schemas.openxmlformats.org/officeDocument/2006/relationships/tags" Target="../tags/tag327.xml"/><Relationship Id="rId1" Type="http://schemas.openxmlformats.org/officeDocument/2006/relationships/tags" Target="../tags/tag326.xml"/><Relationship Id="rId6" Type="http://schemas.openxmlformats.org/officeDocument/2006/relationships/tags" Target="../tags/tag331.xml"/><Relationship Id="rId11" Type="http://schemas.openxmlformats.org/officeDocument/2006/relationships/slideLayout" Target="../slideLayouts/slideLayout18.xml"/><Relationship Id="rId5" Type="http://schemas.openxmlformats.org/officeDocument/2006/relationships/tags" Target="../tags/tag330.xml"/><Relationship Id="rId10" Type="http://schemas.openxmlformats.org/officeDocument/2006/relationships/tags" Target="../tags/tag335.xml"/><Relationship Id="rId4" Type="http://schemas.openxmlformats.org/officeDocument/2006/relationships/tags" Target="../tags/tag329.xml"/><Relationship Id="rId9" Type="http://schemas.openxmlformats.org/officeDocument/2006/relationships/tags" Target="../tags/tag334.xml"/></Relationships>
</file>

<file path=ppt/slides/_rels/slide12.xml.rels><?xml version="1.0" encoding="UTF-8" standalone="yes"?>
<Relationships xmlns="http://schemas.openxmlformats.org/package/2006/relationships"><Relationship Id="rId8" Type="http://schemas.openxmlformats.org/officeDocument/2006/relationships/tags" Target="../tags/tag343.xml"/><Relationship Id="rId3" Type="http://schemas.openxmlformats.org/officeDocument/2006/relationships/tags" Target="../tags/tag338.xml"/><Relationship Id="rId7" Type="http://schemas.openxmlformats.org/officeDocument/2006/relationships/tags" Target="../tags/tag342.xml"/><Relationship Id="rId2" Type="http://schemas.openxmlformats.org/officeDocument/2006/relationships/tags" Target="../tags/tag337.xml"/><Relationship Id="rId1" Type="http://schemas.openxmlformats.org/officeDocument/2006/relationships/tags" Target="../tags/tag336.xml"/><Relationship Id="rId6" Type="http://schemas.openxmlformats.org/officeDocument/2006/relationships/tags" Target="../tags/tag341.xml"/><Relationship Id="rId11" Type="http://schemas.openxmlformats.org/officeDocument/2006/relationships/image" Target="../media/image2.png"/><Relationship Id="rId5" Type="http://schemas.openxmlformats.org/officeDocument/2006/relationships/tags" Target="../tags/tag340.xml"/><Relationship Id="rId10" Type="http://schemas.openxmlformats.org/officeDocument/2006/relationships/slideLayout" Target="../slideLayouts/slideLayout18.xml"/><Relationship Id="rId4" Type="http://schemas.openxmlformats.org/officeDocument/2006/relationships/tags" Target="../tags/tag339.xml"/><Relationship Id="rId9" Type="http://schemas.openxmlformats.org/officeDocument/2006/relationships/tags" Target="../tags/tag344.xml"/></Relationships>
</file>

<file path=ppt/slides/_rels/slide13.xml.rels><?xml version="1.0" encoding="UTF-8" standalone="yes"?>
<Relationships xmlns="http://schemas.openxmlformats.org/package/2006/relationships"><Relationship Id="rId8" Type="http://schemas.openxmlformats.org/officeDocument/2006/relationships/tags" Target="../tags/tag352.xml"/><Relationship Id="rId13" Type="http://schemas.openxmlformats.org/officeDocument/2006/relationships/image" Target="../media/image5.png"/><Relationship Id="rId3" Type="http://schemas.openxmlformats.org/officeDocument/2006/relationships/tags" Target="../tags/tag347.xml"/><Relationship Id="rId7" Type="http://schemas.openxmlformats.org/officeDocument/2006/relationships/tags" Target="../tags/tag351.xml"/><Relationship Id="rId12" Type="http://schemas.openxmlformats.org/officeDocument/2006/relationships/image" Target="../media/image4.png"/><Relationship Id="rId2" Type="http://schemas.openxmlformats.org/officeDocument/2006/relationships/tags" Target="../tags/tag346.xml"/><Relationship Id="rId1" Type="http://schemas.openxmlformats.org/officeDocument/2006/relationships/tags" Target="../tags/tag345.xml"/><Relationship Id="rId6" Type="http://schemas.openxmlformats.org/officeDocument/2006/relationships/tags" Target="../tags/tag350.xml"/><Relationship Id="rId11" Type="http://schemas.openxmlformats.org/officeDocument/2006/relationships/image" Target="../media/image3.png"/><Relationship Id="rId5" Type="http://schemas.openxmlformats.org/officeDocument/2006/relationships/tags" Target="../tags/tag349.xml"/><Relationship Id="rId10" Type="http://schemas.openxmlformats.org/officeDocument/2006/relationships/slideLayout" Target="../slideLayouts/slideLayout18.xml"/><Relationship Id="rId4" Type="http://schemas.openxmlformats.org/officeDocument/2006/relationships/tags" Target="../tags/tag348.xml"/><Relationship Id="rId9" Type="http://schemas.openxmlformats.org/officeDocument/2006/relationships/tags" Target="../tags/tag353.xml"/><Relationship Id="rId14" Type="http://schemas.openxmlformats.org/officeDocument/2006/relationships/image" Target="../media/image6.png"/></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tags" Target="../tags/tag265.xml"/><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slideLayout" Target="../slideLayouts/slideLayout14.xml"/><Relationship Id="rId5" Type="http://schemas.openxmlformats.org/officeDocument/2006/relationships/tags" Target="../tags/tag267.xml"/><Relationship Id="rId4" Type="http://schemas.openxmlformats.org/officeDocument/2006/relationships/tags" Target="../tags/tag266.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tags" Target="../tags/tag270.xml"/><Relationship Id="rId7" Type="http://schemas.openxmlformats.org/officeDocument/2006/relationships/tags" Target="../tags/tag274.xml"/><Relationship Id="rId2" Type="http://schemas.openxmlformats.org/officeDocument/2006/relationships/tags" Target="../tags/tag269.xml"/><Relationship Id="rId1" Type="http://schemas.openxmlformats.org/officeDocument/2006/relationships/tags" Target="../tags/tag268.xml"/><Relationship Id="rId6" Type="http://schemas.openxmlformats.org/officeDocument/2006/relationships/tags" Target="../tags/tag273.xml"/><Relationship Id="rId5" Type="http://schemas.openxmlformats.org/officeDocument/2006/relationships/tags" Target="../tags/tag272.xml"/><Relationship Id="rId4" Type="http://schemas.openxmlformats.org/officeDocument/2006/relationships/tags" Target="../tags/tag271.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tags" Target="../tags/tag277.xml"/><Relationship Id="rId7" Type="http://schemas.openxmlformats.org/officeDocument/2006/relationships/tags" Target="../tags/tag281.xml"/><Relationship Id="rId2" Type="http://schemas.openxmlformats.org/officeDocument/2006/relationships/tags" Target="../tags/tag276.xml"/><Relationship Id="rId1" Type="http://schemas.openxmlformats.org/officeDocument/2006/relationships/tags" Target="../tags/tag275.xml"/><Relationship Id="rId6" Type="http://schemas.openxmlformats.org/officeDocument/2006/relationships/tags" Target="../tags/tag280.xml"/><Relationship Id="rId5" Type="http://schemas.openxmlformats.org/officeDocument/2006/relationships/tags" Target="../tags/tag279.xml"/><Relationship Id="rId4" Type="http://schemas.openxmlformats.org/officeDocument/2006/relationships/tags" Target="../tags/tag278.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tags" Target="../tags/tag284.xml"/><Relationship Id="rId7" Type="http://schemas.openxmlformats.org/officeDocument/2006/relationships/tags" Target="../tags/tag288.xml"/><Relationship Id="rId2" Type="http://schemas.openxmlformats.org/officeDocument/2006/relationships/tags" Target="../tags/tag283.xml"/><Relationship Id="rId1" Type="http://schemas.openxmlformats.org/officeDocument/2006/relationships/tags" Target="../tags/tag282.xml"/><Relationship Id="rId6" Type="http://schemas.openxmlformats.org/officeDocument/2006/relationships/tags" Target="../tags/tag287.xml"/><Relationship Id="rId5" Type="http://schemas.openxmlformats.org/officeDocument/2006/relationships/tags" Target="../tags/tag286.xml"/><Relationship Id="rId4" Type="http://schemas.openxmlformats.org/officeDocument/2006/relationships/tags" Target="../tags/tag285.xml"/></Relationships>
</file>

<file path=ppt/slides/_rels/slide6.xml.rels><?xml version="1.0" encoding="UTF-8" standalone="yes"?>
<Relationships xmlns="http://schemas.openxmlformats.org/package/2006/relationships"><Relationship Id="rId8" Type="http://schemas.openxmlformats.org/officeDocument/2006/relationships/tags" Target="../tags/tag296.xml"/><Relationship Id="rId3" Type="http://schemas.openxmlformats.org/officeDocument/2006/relationships/tags" Target="../tags/tag291.xml"/><Relationship Id="rId7" Type="http://schemas.openxmlformats.org/officeDocument/2006/relationships/tags" Target="../tags/tag295.xml"/><Relationship Id="rId2" Type="http://schemas.openxmlformats.org/officeDocument/2006/relationships/tags" Target="../tags/tag290.xml"/><Relationship Id="rId1" Type="http://schemas.openxmlformats.org/officeDocument/2006/relationships/tags" Target="../tags/tag289.xml"/><Relationship Id="rId6" Type="http://schemas.openxmlformats.org/officeDocument/2006/relationships/tags" Target="../tags/tag294.xml"/><Relationship Id="rId5" Type="http://schemas.openxmlformats.org/officeDocument/2006/relationships/tags" Target="../tags/tag293.xml"/><Relationship Id="rId10" Type="http://schemas.openxmlformats.org/officeDocument/2006/relationships/slideLayout" Target="../slideLayouts/slideLayout18.xml"/><Relationship Id="rId4" Type="http://schemas.openxmlformats.org/officeDocument/2006/relationships/tags" Target="../tags/tag292.xml"/><Relationship Id="rId9" Type="http://schemas.openxmlformats.org/officeDocument/2006/relationships/tags" Target="../tags/tag297.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tags" Target="../tags/tag300.xml"/><Relationship Id="rId7" Type="http://schemas.openxmlformats.org/officeDocument/2006/relationships/tags" Target="../tags/tag304.xml"/><Relationship Id="rId2" Type="http://schemas.openxmlformats.org/officeDocument/2006/relationships/tags" Target="../tags/tag299.xml"/><Relationship Id="rId1" Type="http://schemas.openxmlformats.org/officeDocument/2006/relationships/tags" Target="../tags/tag298.xml"/><Relationship Id="rId6" Type="http://schemas.openxmlformats.org/officeDocument/2006/relationships/tags" Target="../tags/tag303.xml"/><Relationship Id="rId5" Type="http://schemas.openxmlformats.org/officeDocument/2006/relationships/tags" Target="../tags/tag302.xml"/><Relationship Id="rId4" Type="http://schemas.openxmlformats.org/officeDocument/2006/relationships/tags" Target="../tags/tag301.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tags" Target="../tags/tag307.xml"/><Relationship Id="rId7" Type="http://schemas.openxmlformats.org/officeDocument/2006/relationships/tags" Target="../tags/tag311.xml"/><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tags" Target="../tags/tag310.xml"/><Relationship Id="rId5" Type="http://schemas.openxmlformats.org/officeDocument/2006/relationships/tags" Target="../tags/tag309.xml"/><Relationship Id="rId4" Type="http://schemas.openxmlformats.org/officeDocument/2006/relationships/tags" Target="../tags/tag308.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tags" Target="../tags/tag314.xml"/><Relationship Id="rId7" Type="http://schemas.openxmlformats.org/officeDocument/2006/relationships/tags" Target="../tags/tag318.xml"/><Relationship Id="rId2" Type="http://schemas.openxmlformats.org/officeDocument/2006/relationships/tags" Target="../tags/tag313.xml"/><Relationship Id="rId1" Type="http://schemas.openxmlformats.org/officeDocument/2006/relationships/tags" Target="../tags/tag312.xml"/><Relationship Id="rId6" Type="http://schemas.openxmlformats.org/officeDocument/2006/relationships/tags" Target="../tags/tag317.xml"/><Relationship Id="rId5" Type="http://schemas.openxmlformats.org/officeDocument/2006/relationships/tags" Target="../tags/tag316.xml"/><Relationship Id="rId4" Type="http://schemas.openxmlformats.org/officeDocument/2006/relationships/tags" Target="../tags/tag315.xml"/><Relationship Id="rId9"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标题 1"/>
          <p:cNvSpPr>
            <a:spLocks noGrp="1"/>
          </p:cNvSpPr>
          <p:nvPr>
            <p:custDataLst>
              <p:tags r:id="rId2"/>
            </p:custDataLst>
          </p:nvPr>
        </p:nvSpPr>
        <p:spPr>
          <a:xfrm>
            <a:off x="1547495" y="2564765"/>
            <a:ext cx="6419850" cy="1167130"/>
          </a:xfrm>
          <a:prstGeom prst="rect">
            <a:avLst/>
          </a:prstGeom>
        </p:spPr>
        <p:txBody>
          <a:bodyPr vert="horz" lIns="90170" tIns="46990" rIns="90170" bIns="46990" rtlCol="0" anchor="b" anchorCtr="0"/>
          <a:lstStyle>
            <a:lvl1pPr algn="ctr" defTabSz="514350" rtl="0" eaLnBrk="1" fontAlgn="auto" latinLnBrk="0" hangingPunct="1">
              <a:lnSpc>
                <a:spcPct val="100000"/>
              </a:lnSpc>
              <a:spcBef>
                <a:spcPct val="0"/>
              </a:spcBef>
              <a:buNone/>
              <a:defRPr sz="3375" b="1" u="none" strike="noStrike" kern="1200" cap="none" spc="600" normalizeH="0" baseline="0">
                <a:solidFill>
                  <a:schemeClr val="tx1">
                    <a:lumMod val="85000"/>
                    <a:lumOff val="15000"/>
                  </a:schemeClr>
                </a:solidFill>
                <a:uFillTx/>
                <a:latin typeface="Arial" panose="020B0604020202020204" pitchFamily="34" charset="0"/>
                <a:ea typeface="汉仪旗黑-85S" panose="00020600040101010101" pitchFamily="18" charset="-122"/>
                <a:cs typeface="+mj-cs"/>
              </a:defRPr>
            </a:lvl1pPr>
          </a:lstStyle>
          <a:p>
            <a:pPr marL="0" indent="0" algn="ctr">
              <a:lnSpc>
                <a:spcPct val="100000"/>
              </a:lnSpc>
              <a:spcBef>
                <a:spcPts val="0"/>
              </a:spcBef>
              <a:spcAft>
                <a:spcPts val="0"/>
              </a:spcAft>
              <a:buSzPct val="100000"/>
              <a:buNone/>
            </a:pPr>
            <a:r>
              <a:rPr lang="zh-CN" altLang="en-US" sz="4000" dirty="0">
                <a:solidFill>
                  <a:schemeClr val="tx1"/>
                </a:solidFill>
                <a:ea typeface="微软雅黑" panose="020B0503020204020204" pitchFamily="34" charset="-122"/>
              </a:rPr>
              <a:t>项目经费使用管理介绍</a:t>
            </a:r>
          </a:p>
        </p:txBody>
      </p:sp>
      <p:sp>
        <p:nvSpPr>
          <p:cNvPr id="11" name="文本框 10"/>
          <p:cNvSpPr txBox="1"/>
          <p:nvPr>
            <p:custDataLst>
              <p:tags r:id="rId3"/>
            </p:custDataLst>
          </p:nvPr>
        </p:nvSpPr>
        <p:spPr>
          <a:xfrm>
            <a:off x="3595450" y="2276677"/>
            <a:ext cx="1953101" cy="617072"/>
          </a:xfrm>
          <a:prstGeom prst="rect">
            <a:avLst/>
          </a:prstGeom>
          <a:noFill/>
        </p:spPr>
        <p:txBody>
          <a:bodyPr wrap="square" rtlCol="0" anchor="ctr" anchorCtr="0">
            <a:noAutofit/>
          </a:bodyPr>
          <a:lstStyle>
            <a:defPPr>
              <a:defRPr lang="zh-CN"/>
            </a:defPPr>
            <a:lvl1pPr algn="ctr">
              <a:defRPr sz="7200" b="1">
                <a:solidFill>
                  <a:schemeClr val="accent1"/>
                </a:solidFill>
                <a:latin typeface="Arial" panose="020B0604020202020204" pitchFamily="34" charset="0"/>
                <a:ea typeface="微软雅黑" panose="020B0503020204020204" pitchFamily="34" charset="-122"/>
              </a:defRPr>
            </a:lvl1pPr>
          </a:lstStyle>
          <a:p>
            <a:r>
              <a:rPr lang="en-US" altLang="zh-CN" sz="3375" dirty="0">
                <a:solidFill>
                  <a:schemeClr val="tx1"/>
                </a:solidFill>
              </a:rPr>
              <a:t>2022</a:t>
            </a:r>
            <a:r>
              <a:rPr lang="zh-CN" altLang="en-US" sz="3375" dirty="0">
                <a:solidFill>
                  <a:schemeClr val="tx1"/>
                </a:solidFill>
              </a:rPr>
              <a:t>年</a:t>
            </a:r>
          </a:p>
        </p:txBody>
      </p:sp>
      <p:sp>
        <p:nvSpPr>
          <p:cNvPr id="5" name="文本框 4"/>
          <p:cNvSpPr txBox="1"/>
          <p:nvPr>
            <p:custDataLst>
              <p:tags r:id="rId4"/>
            </p:custDataLst>
          </p:nvPr>
        </p:nvSpPr>
        <p:spPr>
          <a:xfrm>
            <a:off x="3060065" y="4725035"/>
            <a:ext cx="3124835" cy="617220"/>
          </a:xfrm>
          <a:prstGeom prst="rect">
            <a:avLst/>
          </a:prstGeom>
          <a:noFill/>
        </p:spPr>
        <p:txBody>
          <a:bodyPr wrap="square" rtlCol="0" anchor="ctr" anchorCtr="0">
            <a:noAutofit/>
          </a:bodyPr>
          <a:lstStyle>
            <a:defPPr>
              <a:defRPr lang="zh-CN"/>
            </a:defPPr>
            <a:lvl1pPr algn="ctr">
              <a:defRPr sz="7200" b="1">
                <a:solidFill>
                  <a:schemeClr val="accent1"/>
                </a:solidFill>
                <a:latin typeface="Arial" panose="020B0604020202020204" pitchFamily="34" charset="0"/>
                <a:ea typeface="微软雅黑" panose="020B0503020204020204" pitchFamily="34" charset="-122"/>
              </a:defRPr>
            </a:lvl1pPr>
          </a:lstStyle>
          <a:p>
            <a:r>
              <a:rPr lang="zh-CN" altLang="en-US" sz="3375" dirty="0">
                <a:solidFill>
                  <a:schemeClr val="tx1"/>
                </a:solidFill>
              </a:rPr>
              <a:t>财务资产处</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8482965" y="496808"/>
            <a:ext cx="391001" cy="321469"/>
            <a:chOff x="383382" y="4958557"/>
            <a:chExt cx="521493" cy="428627"/>
          </a:xfrm>
        </p:grpSpPr>
        <p:cxnSp>
          <p:nvCxnSpPr>
            <p:cNvPr id="15" name="直接连接符 14"/>
            <p:cNvCxnSpPr/>
            <p:nvPr userDrawn="1">
              <p:custDataLst>
                <p:tags r:id="rId5"/>
              </p:custDataLst>
            </p:nvPr>
          </p:nvCxnSpPr>
          <p:spPr>
            <a:xfrm>
              <a:off x="383382" y="4958557"/>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6"/>
              </p:custDataLst>
            </p:nvPr>
          </p:nvCxnSpPr>
          <p:spPr>
            <a:xfrm>
              <a:off x="383382" y="5172871"/>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7"/>
              </p:custDataLst>
            </p:nvPr>
          </p:nvCxnSpPr>
          <p:spPr>
            <a:xfrm>
              <a:off x="383382" y="5387184"/>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grpSp>
      <p:sp>
        <p:nvSpPr>
          <p:cNvPr id="18" name="任意多边形: 形状 17"/>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latin typeface="微软雅黑" panose="020B0503020204020204" pitchFamily="34" charset="-122"/>
              <a:ea typeface="微软雅黑" panose="020B0503020204020204" pitchFamily="34" charset="-122"/>
            </a:endParaRPr>
          </a:p>
        </p:txBody>
      </p:sp>
      <p:sp>
        <p:nvSpPr>
          <p:cNvPr id="2" name="TextBox 1"/>
          <p:cNvSpPr txBox="1"/>
          <p:nvPr>
            <p:custDataLst>
              <p:tags r:id="rId4"/>
            </p:custDataLst>
          </p:nvPr>
        </p:nvSpPr>
        <p:spPr>
          <a:xfrm>
            <a:off x="827837" y="980464"/>
            <a:ext cx="7416824" cy="5492750"/>
          </a:xfrm>
          <a:prstGeom prst="rect">
            <a:avLst/>
          </a:prstGeom>
          <a:noFill/>
          <a:ln w="3175">
            <a:solidFill>
              <a:schemeClr val="dk1"/>
            </a:solidFill>
          </a:ln>
        </p:spPr>
        <p:txBody>
          <a:bodyPr wrap="square" rtlCol="0">
            <a:spAutoFit/>
          </a:bodyPr>
          <a:lstStyle/>
          <a:p>
            <a:pPr>
              <a:lnSpc>
                <a:spcPct val="150000"/>
              </a:lnSpc>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a:t>
            </a: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统筹规划课题支出，避免突击花钱，特别是</a:t>
            </a:r>
            <a:r>
              <a:rPr lang="zh-CN" altLang="en-US"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结题前半年有大量支出，要避免</a:t>
            </a:r>
            <a:r>
              <a:rPr lang="zh-CN" altLang="en-US"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2.</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财务助理要协助把课题收支明细账导出并与预算核对一下，看是否有不符合预算要求的支出，要及时调出。</a:t>
            </a:r>
          </a:p>
          <a:p>
            <a:pPr>
              <a:lnSpc>
                <a:spcPct val="150000"/>
              </a:lnSpc>
            </a:pPr>
            <a:endPar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3.</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预算调整的审批日期最好</a:t>
            </a:r>
            <a:r>
              <a:rPr lang="zh-CN" altLang="en-US"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写结题前半年。</a:t>
            </a:r>
            <a:endPar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a:t>
            </a:r>
          </a:p>
          <a:p>
            <a:pPr>
              <a:lnSpc>
                <a:spcPct val="150000"/>
              </a:lnSpc>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4. </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对涉及通过工资发放的劳务费（研究生、博士后、聘用工资），找财务处负责发放工资的老师，导出课题承担的人员劳务费明细，并汇总整理。</a:t>
            </a:r>
            <a:endPar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a:t>
            </a:r>
          </a:p>
          <a:p>
            <a:pPr>
              <a:lnSpc>
                <a:spcPct val="150000"/>
              </a:lnSpc>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5.</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要核对一下项目任务书和预算书，特别是涉及到设备费的，要关注一下购置的设备型号、名称等是否一致，及时做好准备工作。</a:t>
            </a:r>
          </a:p>
        </p:txBody>
      </p:sp>
      <p:sp>
        <p:nvSpPr>
          <p:cNvPr id="3" name="TextBox 2"/>
          <p:cNvSpPr txBox="1"/>
          <p:nvPr/>
        </p:nvSpPr>
        <p:spPr>
          <a:xfrm>
            <a:off x="828040" y="332740"/>
            <a:ext cx="3490595" cy="3987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CN" altLang="en-US" sz="2000" b="1" dirty="0" smtClean="0">
                <a:solidFill>
                  <a:schemeClr val="dk1">
                    <a:lumMod val="85000"/>
                    <a:lumOff val="15000"/>
                  </a:schemeClr>
                </a:solidFill>
                <a:latin typeface="微软雅黑" panose="020B0503020204020204" pitchFamily="34" charset="-122"/>
                <a:ea typeface="微软雅黑" panose="020B0503020204020204" pitchFamily="34" charset="-122"/>
              </a:rPr>
              <a:t>三、结题及审计注意事项</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8482965" y="496808"/>
            <a:ext cx="391001" cy="321469"/>
            <a:chOff x="383382" y="4958557"/>
            <a:chExt cx="521493" cy="428627"/>
          </a:xfrm>
        </p:grpSpPr>
        <p:cxnSp>
          <p:nvCxnSpPr>
            <p:cNvPr id="15" name="直接连接符 14"/>
            <p:cNvCxnSpPr/>
            <p:nvPr userDrawn="1">
              <p:custDataLst>
                <p:tags r:id="rId8"/>
              </p:custDataLst>
            </p:nvPr>
          </p:nvCxnSpPr>
          <p:spPr>
            <a:xfrm>
              <a:off x="383382" y="4958557"/>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9"/>
              </p:custDataLst>
            </p:nvPr>
          </p:nvCxnSpPr>
          <p:spPr>
            <a:xfrm>
              <a:off x="383382" y="5172871"/>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10"/>
              </p:custDataLst>
            </p:nvPr>
          </p:nvCxnSpPr>
          <p:spPr>
            <a:xfrm>
              <a:off x="383382" y="5387184"/>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grpSp>
      <p:sp>
        <p:nvSpPr>
          <p:cNvPr id="18" name="任意多边形: 形状 17"/>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latin typeface="微软雅黑" panose="020B0503020204020204" pitchFamily="34" charset="-122"/>
              <a:ea typeface="微软雅黑" panose="020B0503020204020204" pitchFamily="34" charset="-122"/>
            </a:endParaRPr>
          </a:p>
        </p:txBody>
      </p:sp>
      <p:sp>
        <p:nvSpPr>
          <p:cNvPr id="2" name="TextBox 1"/>
          <p:cNvSpPr txBox="1"/>
          <p:nvPr>
            <p:custDataLst>
              <p:tags r:id="rId4"/>
            </p:custDataLst>
          </p:nvPr>
        </p:nvSpPr>
        <p:spPr>
          <a:xfrm>
            <a:off x="611431" y="818555"/>
            <a:ext cx="7776864" cy="1322070"/>
          </a:xfrm>
          <a:prstGeom prst="rect">
            <a:avLst/>
          </a:prstGeom>
          <a:noFill/>
        </p:spPr>
        <p:txBody>
          <a:bodyPr wrap="square" rtlCol="0">
            <a:spAutoFit/>
          </a:bodyPr>
          <a:lstStyle/>
          <a:p>
            <a:pPr>
              <a:lnSpc>
                <a:spcPct val="150000"/>
              </a:lnSpc>
            </a:pPr>
            <a:r>
              <a:rPr lang="zh-CN" altLang="zh-CN" sz="20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中科院现有财务制度原则</a:t>
            </a:r>
            <a:r>
              <a:rPr lang="zh-CN" altLang="zh-CN" sz="20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要求</a:t>
            </a:r>
            <a:r>
              <a:rPr lang="zh-CN" altLang="en-US" sz="20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充分放权，放管结合，</a:t>
            </a:r>
            <a:r>
              <a:rPr lang="zh-CN" altLang="zh-CN" sz="2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构建</a:t>
            </a:r>
            <a:r>
              <a:rPr lang="zh-CN" altLang="zh-CN" sz="2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“规矩在先、责任自负、科学抽查、违规必究”的管理</a:t>
            </a:r>
            <a:r>
              <a:rPr lang="zh-CN" altLang="zh-CN" sz="2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模式</a:t>
            </a:r>
            <a:r>
              <a:rPr lang="zh-CN" altLang="en-US" sz="2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2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endParaRPr lang="en-US" altLang="zh-CN" sz="2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TextBox 2"/>
          <p:cNvSpPr txBox="1"/>
          <p:nvPr/>
        </p:nvSpPr>
        <p:spPr>
          <a:xfrm>
            <a:off x="611505" y="297180"/>
            <a:ext cx="4698365" cy="3987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CN" altLang="en-US" sz="2000" b="1" dirty="0" smtClean="0">
                <a:solidFill>
                  <a:schemeClr val="dk1">
                    <a:lumMod val="85000"/>
                    <a:lumOff val="15000"/>
                  </a:schemeClr>
                </a:solidFill>
                <a:latin typeface="微软雅黑" panose="020B0503020204020204" pitchFamily="34" charset="-122"/>
                <a:ea typeface="微软雅黑" panose="020B0503020204020204" pitchFamily="34" charset="-122"/>
              </a:rPr>
              <a:t>四、课题调账、关闭课题注意事项</a:t>
            </a:r>
          </a:p>
        </p:txBody>
      </p:sp>
      <p:sp>
        <p:nvSpPr>
          <p:cNvPr id="4" name="TextBox 1"/>
          <p:cNvSpPr txBox="1"/>
          <p:nvPr>
            <p:custDataLst>
              <p:tags r:id="rId5"/>
            </p:custDataLst>
          </p:nvPr>
        </p:nvSpPr>
        <p:spPr>
          <a:xfrm>
            <a:off x="706046" y="2042835"/>
            <a:ext cx="7776864" cy="398780"/>
          </a:xfrm>
          <a:prstGeom prst="rect">
            <a:avLst/>
          </a:prstGeom>
          <a:noFill/>
        </p:spPr>
        <p:txBody>
          <a:bodyPr wrap="square" rtlCol="0">
            <a:spAutoFit/>
          </a:bodyPr>
          <a:lstStyle/>
          <a:p>
            <a:r>
              <a:rPr lang="zh-CN" altLang="zh-CN" sz="20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课题调账原则：只能按经费来源互调</a:t>
            </a:r>
          </a:p>
        </p:txBody>
      </p:sp>
      <p:sp>
        <p:nvSpPr>
          <p:cNvPr id="5" name="圆角矩形 4"/>
          <p:cNvSpPr/>
          <p:nvPr/>
        </p:nvSpPr>
        <p:spPr>
          <a:xfrm>
            <a:off x="2700020" y="2844800"/>
            <a:ext cx="1872615" cy="483235"/>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非财政</a:t>
            </a:r>
          </a:p>
        </p:txBody>
      </p:sp>
      <p:sp>
        <p:nvSpPr>
          <p:cNvPr id="7" name="圆角矩形 6"/>
          <p:cNvSpPr/>
          <p:nvPr/>
        </p:nvSpPr>
        <p:spPr>
          <a:xfrm>
            <a:off x="5364480" y="2853055"/>
            <a:ext cx="1872615" cy="47498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非财政</a:t>
            </a:r>
          </a:p>
        </p:txBody>
      </p:sp>
      <p:sp>
        <p:nvSpPr>
          <p:cNvPr id="8" name="圆角矩形 7"/>
          <p:cNvSpPr/>
          <p:nvPr/>
        </p:nvSpPr>
        <p:spPr>
          <a:xfrm>
            <a:off x="2700020" y="3665855"/>
            <a:ext cx="1872615" cy="4318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院财政</a:t>
            </a:r>
          </a:p>
        </p:txBody>
      </p:sp>
      <p:sp>
        <p:nvSpPr>
          <p:cNvPr id="9" name="圆角矩形 8"/>
          <p:cNvSpPr/>
          <p:nvPr/>
        </p:nvSpPr>
        <p:spPr>
          <a:xfrm>
            <a:off x="5364480" y="3696335"/>
            <a:ext cx="1872615" cy="4318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院财政</a:t>
            </a:r>
          </a:p>
        </p:txBody>
      </p:sp>
      <p:cxnSp>
        <p:nvCxnSpPr>
          <p:cNvPr id="10" name="直接箭头连接符 9"/>
          <p:cNvCxnSpPr>
            <a:stCxn id="5" idx="3"/>
            <a:endCxn id="7" idx="1"/>
          </p:cNvCxnSpPr>
          <p:nvPr/>
        </p:nvCxnSpPr>
        <p:spPr>
          <a:xfrm>
            <a:off x="4572635" y="3086735"/>
            <a:ext cx="791845" cy="3810"/>
          </a:xfrm>
          <a:prstGeom prst="straightConnector1">
            <a:avLst/>
          </a:prstGeom>
          <a:ln w="63500">
            <a:solidFill>
              <a:srgbClr val="C4AC6A"/>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a:stCxn id="8" idx="3"/>
            <a:endCxn id="9" idx="1"/>
          </p:cNvCxnSpPr>
          <p:nvPr/>
        </p:nvCxnSpPr>
        <p:spPr>
          <a:xfrm>
            <a:off x="4572635" y="3881755"/>
            <a:ext cx="791845" cy="30480"/>
          </a:xfrm>
          <a:prstGeom prst="straightConnector1">
            <a:avLst/>
          </a:prstGeom>
          <a:ln w="63500">
            <a:solidFill>
              <a:srgbClr val="C4AC6A"/>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2" name="TextBox 1"/>
          <p:cNvSpPr txBox="1"/>
          <p:nvPr>
            <p:custDataLst>
              <p:tags r:id="rId6"/>
            </p:custDataLst>
          </p:nvPr>
        </p:nvSpPr>
        <p:spPr>
          <a:xfrm>
            <a:off x="706046" y="4559975"/>
            <a:ext cx="7776864" cy="1383665"/>
          </a:xfrm>
          <a:prstGeom prst="rect">
            <a:avLst/>
          </a:prstGeom>
          <a:noFill/>
        </p:spPr>
        <p:txBody>
          <a:bodyPr wrap="square" rtlCol="0">
            <a:spAutoFit/>
          </a:bodyPr>
          <a:lstStyle/>
          <a:p>
            <a:pPr>
              <a:lnSpc>
                <a:spcPct val="150000"/>
              </a:lnSpc>
            </a:pPr>
            <a:r>
              <a:rPr lang="zh-CN" altLang="zh-CN" sz="20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课题手续：</a:t>
            </a:r>
            <a:r>
              <a:rPr lang="zh-CN"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蓝色报销单（调入课题负责人签字</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调账模板（所务公开网</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财务处</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表格下载）</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调账说明（不是为什么调出，要表明该笔支出与调入课题的相关性）</a:t>
            </a:r>
            <a:endParaRPr lang="zh-CN"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3" name="TextBox 1"/>
          <p:cNvSpPr txBox="1"/>
          <p:nvPr>
            <p:custDataLst>
              <p:tags r:id="rId7"/>
            </p:custDataLst>
          </p:nvPr>
        </p:nvSpPr>
        <p:spPr>
          <a:xfrm>
            <a:off x="1984375" y="5876925"/>
            <a:ext cx="5220335" cy="398780"/>
          </a:xfrm>
          <a:prstGeom prst="rect">
            <a:avLst/>
          </a:prstGeom>
          <a:noFill/>
        </p:spPr>
        <p:txBody>
          <a:bodyPr wrap="square" rtlCol="0">
            <a:spAutoFit/>
          </a:bodyPr>
          <a:lstStyle/>
          <a:p>
            <a:r>
              <a:rPr lang="zh-CN" altLang="zh-CN" sz="2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调入横向课题（</a:t>
            </a:r>
            <a:r>
              <a:rPr lang="en-US" altLang="zh-CN" sz="2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2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H</a:t>
            </a:r>
            <a:r>
              <a:rPr lang="zh-CN" altLang="zh-CN" sz="2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）不需要调账说明。</a:t>
            </a:r>
          </a:p>
        </p:txBody>
      </p:sp>
      <p:sp>
        <p:nvSpPr>
          <p:cNvPr id="20" name="右箭头 19"/>
          <p:cNvSpPr/>
          <p:nvPr/>
        </p:nvSpPr>
        <p:spPr>
          <a:xfrm>
            <a:off x="1115695" y="2848610"/>
            <a:ext cx="1584325" cy="527685"/>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b="1"/>
              <a:t>基本户</a:t>
            </a:r>
          </a:p>
        </p:txBody>
      </p:sp>
      <p:sp>
        <p:nvSpPr>
          <p:cNvPr id="21" name="右箭头 20"/>
          <p:cNvSpPr/>
          <p:nvPr/>
        </p:nvSpPr>
        <p:spPr>
          <a:xfrm>
            <a:off x="1115695" y="3617595"/>
            <a:ext cx="1584325" cy="527685"/>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CN" altLang="en-US" b="1"/>
              <a:t>零余额</a:t>
            </a:r>
          </a:p>
        </p:txBody>
      </p:sp>
      <p:cxnSp>
        <p:nvCxnSpPr>
          <p:cNvPr id="19" name="肘形连接符 18"/>
          <p:cNvCxnSpPr/>
          <p:nvPr/>
        </p:nvCxnSpPr>
        <p:spPr>
          <a:xfrm>
            <a:off x="7237095" y="3090545"/>
            <a:ext cx="3175" cy="821690"/>
          </a:xfrm>
          <a:prstGeom prst="bentConnector3">
            <a:avLst>
              <a:gd name="adj1" fmla="val 33740000"/>
            </a:avLst>
          </a:prstGeom>
          <a:ln w="63500">
            <a:solidFill>
              <a:srgbClr val="C4AC6A"/>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2" name="椭圆 21"/>
          <p:cNvSpPr/>
          <p:nvPr/>
        </p:nvSpPr>
        <p:spPr>
          <a:xfrm>
            <a:off x="7812405" y="3068955"/>
            <a:ext cx="1008380" cy="8636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a:solidFill>
                  <a:srgbClr val="FF0000"/>
                </a:solidFill>
              </a:rPr>
              <a:t>禁止</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1505" y="297180"/>
            <a:ext cx="4698365" cy="3987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CN" altLang="en-US" sz="2000" b="1" dirty="0" smtClean="0">
                <a:solidFill>
                  <a:schemeClr val="dk1">
                    <a:lumMod val="85000"/>
                    <a:lumOff val="15000"/>
                  </a:schemeClr>
                </a:solidFill>
                <a:latin typeface="微软雅黑" panose="020B0503020204020204" pitchFamily="34" charset="-122"/>
                <a:ea typeface="微软雅黑" panose="020B0503020204020204" pitchFamily="34" charset="-122"/>
              </a:rPr>
              <a:t>四、课题调账、关闭课题注意事项</a:t>
            </a:r>
          </a:p>
        </p:txBody>
      </p:sp>
      <p:sp>
        <p:nvSpPr>
          <p:cNvPr id="2" name="TextBox 1"/>
          <p:cNvSpPr txBox="1"/>
          <p:nvPr>
            <p:custDataLst>
              <p:tags r:id="rId1"/>
            </p:custDataLst>
          </p:nvPr>
        </p:nvSpPr>
        <p:spPr>
          <a:xfrm>
            <a:off x="611431" y="908725"/>
            <a:ext cx="7776864" cy="1660525"/>
          </a:xfrm>
          <a:prstGeom prst="rect">
            <a:avLst/>
          </a:prstGeom>
          <a:noFill/>
        </p:spPr>
        <p:txBody>
          <a:bodyPr wrap="square" rtlCol="0">
            <a:spAutoFit/>
          </a:bodyPr>
          <a:lstStyle/>
          <a:p>
            <a:pPr>
              <a:lnSpc>
                <a:spcPct val="150000"/>
              </a:lnSpc>
            </a:pPr>
            <a:r>
              <a:rPr lang="zh-CN" altLang="en-US" sz="20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核算账号关闭原则：</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结束时间到期就需要关闭。</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若课题还需继续使用，找科技处归口老师打开。</a:t>
            </a: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这是</a:t>
            </a:r>
            <a:r>
              <a:rPr lang="en-US" altLang="zh-CN"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ARP</a:t>
            </a:r>
            <a:r>
              <a:rPr lang="zh-CN" altLang="en-US"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中心对全院各单位数据质量考核的重要指标之一。</a:t>
            </a:r>
            <a:endParaRPr lang="en-US" altLang="zh-CN"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endParaRPr>
          </a:p>
          <a:p>
            <a:endParaRPr lang="en-US" altLang="zh-CN"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TextBox 1"/>
          <p:cNvSpPr txBox="1"/>
          <p:nvPr>
            <p:custDataLst>
              <p:tags r:id="rId2"/>
            </p:custDataLst>
          </p:nvPr>
        </p:nvSpPr>
        <p:spPr>
          <a:xfrm>
            <a:off x="683821" y="3644940"/>
            <a:ext cx="7776864" cy="783590"/>
          </a:xfrm>
          <a:prstGeom prst="rect">
            <a:avLst/>
          </a:prstGeom>
          <a:noFill/>
        </p:spPr>
        <p:txBody>
          <a:bodyPr wrap="square" rtlCol="0">
            <a:spAutoFit/>
          </a:bodyPr>
          <a:lstStyle/>
          <a:p>
            <a:pPr>
              <a:lnSpc>
                <a:spcPct val="150000"/>
              </a:lnSpc>
            </a:pP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p:cNvPicPr>
            <a:picLocks noChangeAspect="1"/>
          </p:cNvPicPr>
          <p:nvPr/>
        </p:nvPicPr>
        <p:blipFill>
          <a:blip r:embed="rId11"/>
          <a:stretch>
            <a:fillRect/>
          </a:stretch>
        </p:blipFill>
        <p:spPr>
          <a:xfrm>
            <a:off x="395605" y="2708910"/>
            <a:ext cx="7920990" cy="532130"/>
          </a:xfrm>
          <a:prstGeom prst="rect">
            <a:avLst/>
          </a:prstGeom>
        </p:spPr>
      </p:pic>
      <p:sp>
        <p:nvSpPr>
          <p:cNvPr id="8" name="TextBox 1"/>
          <p:cNvSpPr txBox="1"/>
          <p:nvPr>
            <p:custDataLst>
              <p:tags r:id="rId3"/>
            </p:custDataLst>
          </p:nvPr>
        </p:nvSpPr>
        <p:spPr>
          <a:xfrm>
            <a:off x="611505" y="5085080"/>
            <a:ext cx="8111490" cy="1291590"/>
          </a:xfrm>
          <a:prstGeom prst="rect">
            <a:avLst/>
          </a:prstGeom>
          <a:noFill/>
        </p:spPr>
        <p:txBody>
          <a:bodyPr wrap="square" rtlCol="0">
            <a:spAutoFit/>
          </a:bodyPr>
          <a:lstStyle/>
          <a:p>
            <a:pPr>
              <a:lnSpc>
                <a:spcPct val="150000"/>
              </a:lnSpc>
            </a:pP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可用资金为正：</a:t>
            </a:r>
            <a:r>
              <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非财政课题（基金、重点研发、</a:t>
            </a:r>
            <a:r>
              <a:rPr lang="en-US" altLang="zh-CN"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J</a:t>
            </a:r>
            <a:r>
              <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）可转本组结余课题号（</a:t>
            </a:r>
            <a:r>
              <a:rPr lang="en-US" altLang="zh-CN"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JY</a:t>
            </a:r>
            <a:r>
              <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600" dirty="0" smtClean="0">
                <a:noFill/>
                <a:latin typeface="微软雅黑" panose="020B0503020204020204" pitchFamily="34" charset="-122"/>
                <a:ea typeface="微软雅黑" panose="020B0503020204020204" pitchFamily="34" charset="-122"/>
                <a:cs typeface="微软雅黑" panose="020B0503020204020204" pitchFamily="34" charset="-122"/>
              </a:rPr>
              <a:t>———   —————  </a:t>
            </a:r>
            <a:r>
              <a:rPr lang="zh-CN" altLang="en-US" sz="1600"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院财政课题不能转结余，只能支出。</a:t>
            </a:r>
            <a:endPar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可用资金为负：</a:t>
            </a:r>
            <a:r>
              <a:rPr lang="zh-CN" altLang="en-US" sz="16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调账处理。</a:t>
            </a:r>
          </a:p>
        </p:txBody>
      </p:sp>
      <p:sp>
        <p:nvSpPr>
          <p:cNvPr id="9" name="TextBox 1"/>
          <p:cNvSpPr txBox="1"/>
          <p:nvPr>
            <p:custDataLst>
              <p:tags r:id="rId4"/>
            </p:custDataLst>
          </p:nvPr>
        </p:nvSpPr>
        <p:spPr>
          <a:xfrm>
            <a:off x="539676" y="3380780"/>
            <a:ext cx="7776864" cy="1568450"/>
          </a:xfrm>
          <a:prstGeom prst="rect">
            <a:avLst/>
          </a:prstGeom>
          <a:noFill/>
        </p:spPr>
        <p:txBody>
          <a:bodyPr wrap="square" rtlCol="0">
            <a:spAutoFit/>
          </a:bodyPr>
          <a:lstStyle/>
          <a:p>
            <a:pPr>
              <a:lnSpc>
                <a:spcPct val="150000"/>
              </a:lnSpc>
            </a:pPr>
            <a:r>
              <a:rPr lang="zh-CN" altLang="en-US" sz="2800"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处理关闭课题前，前先检查</a:t>
            </a:r>
            <a:r>
              <a:rPr lang="en-US" altLang="zh-CN"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ARP</a:t>
            </a:r>
            <a:r>
              <a:rPr lang="zh-CN" altLang="en-US"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系统中该课题是否有</a:t>
            </a:r>
            <a:r>
              <a:rPr lang="zh-CN" altLang="en-US"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冻结资金、借款、在途未记账单据（工资、各类分摊等）</a:t>
            </a:r>
            <a:r>
              <a:rPr lang="zh-CN" altLang="en-US" b="1" dirty="0" smtClean="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，只有全部清理完，才可以进行下一步操作。</a:t>
            </a:r>
          </a:p>
        </p:txBody>
      </p:sp>
      <p:sp>
        <p:nvSpPr>
          <p:cNvPr id="18" name="任意多边形: 形状 17"/>
          <p:cNvSpPr/>
          <p:nvPr userDrawn="1">
            <p:custDataLst>
              <p:tags r:id="rId5"/>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latin typeface="微软雅黑" panose="020B0503020204020204" pitchFamily="34" charset="-122"/>
              <a:ea typeface="微软雅黑" panose="020B0503020204020204" pitchFamily="34" charset="-122"/>
            </a:endParaRPr>
          </a:p>
        </p:txBody>
      </p:sp>
      <p:grpSp>
        <p:nvGrpSpPr>
          <p:cNvPr id="10" name="组合 9"/>
          <p:cNvGrpSpPr/>
          <p:nvPr userDrawn="1">
            <p:custDataLst>
              <p:tags r:id="rId6"/>
            </p:custDataLst>
          </p:nvPr>
        </p:nvGrpSpPr>
        <p:grpSpPr>
          <a:xfrm>
            <a:off x="8482965" y="496808"/>
            <a:ext cx="391001" cy="321469"/>
            <a:chOff x="383382" y="4958557"/>
            <a:chExt cx="521493" cy="428627"/>
          </a:xfrm>
        </p:grpSpPr>
        <p:cxnSp>
          <p:nvCxnSpPr>
            <p:cNvPr id="15" name="直接连接符 14"/>
            <p:cNvCxnSpPr/>
            <p:nvPr userDrawn="1">
              <p:custDataLst>
                <p:tags r:id="rId7"/>
              </p:custDataLst>
            </p:nvPr>
          </p:nvCxnSpPr>
          <p:spPr>
            <a:xfrm>
              <a:off x="383382" y="4958557"/>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8"/>
              </p:custDataLst>
            </p:nvPr>
          </p:nvCxnSpPr>
          <p:spPr>
            <a:xfrm>
              <a:off x="383382" y="5172871"/>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9"/>
              </p:custDataLst>
            </p:nvPr>
          </p:nvCxnSpPr>
          <p:spPr>
            <a:xfrm>
              <a:off x="383382" y="5387184"/>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custDataLst>
              <p:tags r:id="rId1"/>
            </p:custDataLst>
          </p:nvPr>
        </p:nvPicPr>
        <p:blipFill>
          <a:blip r:embed="rId11"/>
          <a:stretch>
            <a:fillRect/>
          </a:stretch>
        </p:blipFill>
        <p:spPr>
          <a:xfrm>
            <a:off x="611505" y="4797425"/>
            <a:ext cx="3715385" cy="1971675"/>
          </a:xfrm>
          <a:prstGeom prst="rect">
            <a:avLst/>
          </a:prstGeom>
        </p:spPr>
      </p:pic>
      <p:sp>
        <p:nvSpPr>
          <p:cNvPr id="3" name="TextBox 2"/>
          <p:cNvSpPr txBox="1"/>
          <p:nvPr/>
        </p:nvSpPr>
        <p:spPr>
          <a:xfrm>
            <a:off x="611505" y="297180"/>
            <a:ext cx="4698365" cy="3987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CN" altLang="en-US" sz="2000" b="1" dirty="0" smtClean="0">
                <a:solidFill>
                  <a:schemeClr val="dk1">
                    <a:lumMod val="85000"/>
                    <a:lumOff val="15000"/>
                  </a:schemeClr>
                </a:solidFill>
                <a:latin typeface="微软雅黑" panose="020B0503020204020204" pitchFamily="34" charset="-122"/>
                <a:ea typeface="微软雅黑" panose="020B0503020204020204" pitchFamily="34" charset="-122"/>
              </a:rPr>
              <a:t>四、课题授权路径</a:t>
            </a:r>
          </a:p>
        </p:txBody>
      </p:sp>
      <p:sp>
        <p:nvSpPr>
          <p:cNvPr id="18" name="任意多边形: 形状 17"/>
          <p:cNvSpPr/>
          <p:nvPr userDrawn="1">
            <p:custDataLst>
              <p:tags r:id="rId2"/>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latin typeface="微软雅黑" panose="020B0503020204020204" pitchFamily="34" charset="-122"/>
              <a:ea typeface="微软雅黑" panose="020B0503020204020204" pitchFamily="34" charset="-122"/>
            </a:endParaRPr>
          </a:p>
        </p:txBody>
      </p:sp>
      <p:grpSp>
        <p:nvGrpSpPr>
          <p:cNvPr id="6" name="组合 5"/>
          <p:cNvGrpSpPr/>
          <p:nvPr userDrawn="1">
            <p:custDataLst>
              <p:tags r:id="rId3"/>
            </p:custDataLst>
          </p:nvPr>
        </p:nvGrpSpPr>
        <p:grpSpPr>
          <a:xfrm>
            <a:off x="8482965" y="496808"/>
            <a:ext cx="391001" cy="321469"/>
            <a:chOff x="383382" y="4958557"/>
            <a:chExt cx="521493" cy="428627"/>
          </a:xfrm>
        </p:grpSpPr>
        <p:cxnSp>
          <p:nvCxnSpPr>
            <p:cNvPr id="15" name="直接连接符 14"/>
            <p:cNvCxnSpPr/>
            <p:nvPr userDrawn="1">
              <p:custDataLst>
                <p:tags r:id="rId7"/>
              </p:custDataLst>
            </p:nvPr>
          </p:nvCxnSpPr>
          <p:spPr>
            <a:xfrm>
              <a:off x="383382" y="4958557"/>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8"/>
              </p:custDataLst>
            </p:nvPr>
          </p:nvCxnSpPr>
          <p:spPr>
            <a:xfrm>
              <a:off x="383382" y="5172871"/>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9"/>
              </p:custDataLst>
            </p:nvPr>
          </p:nvCxnSpPr>
          <p:spPr>
            <a:xfrm>
              <a:off x="383382" y="5387184"/>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grpSp>
      <p:sp>
        <p:nvSpPr>
          <p:cNvPr id="8" name="TextBox 1"/>
          <p:cNvSpPr txBox="1"/>
          <p:nvPr>
            <p:custDataLst>
              <p:tags r:id="rId4"/>
            </p:custDataLst>
          </p:nvPr>
        </p:nvSpPr>
        <p:spPr>
          <a:xfrm>
            <a:off x="611505" y="908685"/>
            <a:ext cx="8111490" cy="553085"/>
          </a:xfrm>
          <a:prstGeom prst="rect">
            <a:avLst/>
          </a:prstGeom>
          <a:noFill/>
        </p:spPr>
        <p:txBody>
          <a:bodyPr wrap="square" rtlCol="0">
            <a:spAutoFit/>
          </a:bodyPr>
          <a:lstStyle/>
          <a:p>
            <a:pPr>
              <a:lnSpc>
                <a:spcPct val="150000"/>
              </a:lnSpc>
            </a:pPr>
            <a:r>
              <a:rPr lang="zh-CN" altLang="en-US" sz="20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路径：科研项目</a:t>
            </a:r>
            <a:r>
              <a:rPr lang="en-US" altLang="zh-CN" sz="20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0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经费管理</a:t>
            </a:r>
            <a:r>
              <a:rPr lang="en-US" altLang="zh-CN" sz="20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000" b="1"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核算账号及预算编制</a:t>
            </a:r>
          </a:p>
        </p:txBody>
      </p:sp>
      <p:pic>
        <p:nvPicPr>
          <p:cNvPr id="4" name="图片 3"/>
          <p:cNvPicPr>
            <a:picLocks noChangeAspect="1"/>
          </p:cNvPicPr>
          <p:nvPr>
            <p:custDataLst>
              <p:tags r:id="rId5"/>
            </p:custDataLst>
          </p:nvPr>
        </p:nvPicPr>
        <p:blipFill>
          <a:blip r:embed="rId12"/>
          <a:stretch>
            <a:fillRect/>
          </a:stretch>
        </p:blipFill>
        <p:spPr>
          <a:xfrm>
            <a:off x="611505" y="1700530"/>
            <a:ext cx="3670935" cy="3042285"/>
          </a:xfrm>
          <a:prstGeom prst="rect">
            <a:avLst/>
          </a:prstGeom>
        </p:spPr>
      </p:pic>
      <p:pic>
        <p:nvPicPr>
          <p:cNvPr id="5" name="图片 4"/>
          <p:cNvPicPr>
            <a:picLocks noChangeAspect="1"/>
          </p:cNvPicPr>
          <p:nvPr>
            <p:custDataLst>
              <p:tags r:id="rId6"/>
            </p:custDataLst>
          </p:nvPr>
        </p:nvPicPr>
        <p:blipFill>
          <a:blip r:embed="rId13"/>
          <a:stretch>
            <a:fillRect/>
          </a:stretch>
        </p:blipFill>
        <p:spPr>
          <a:xfrm>
            <a:off x="4499610" y="1772920"/>
            <a:ext cx="4075430" cy="1657350"/>
          </a:xfrm>
          <a:prstGeom prst="rect">
            <a:avLst/>
          </a:prstGeom>
        </p:spPr>
      </p:pic>
      <p:sp>
        <p:nvSpPr>
          <p:cNvPr id="7" name="椭圆 6"/>
          <p:cNvSpPr/>
          <p:nvPr/>
        </p:nvSpPr>
        <p:spPr>
          <a:xfrm>
            <a:off x="3274060" y="2997200"/>
            <a:ext cx="1008380" cy="863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400" b="1">
                <a:solidFill>
                  <a:srgbClr val="FF0000"/>
                </a:solidFill>
              </a:rPr>
              <a:t>1</a:t>
            </a:r>
          </a:p>
        </p:txBody>
      </p:sp>
      <p:sp>
        <p:nvSpPr>
          <p:cNvPr id="11" name="椭圆 10"/>
          <p:cNvSpPr/>
          <p:nvPr/>
        </p:nvSpPr>
        <p:spPr>
          <a:xfrm>
            <a:off x="3203575" y="5876925"/>
            <a:ext cx="1008380" cy="863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400" b="1">
                <a:solidFill>
                  <a:srgbClr val="FF0000"/>
                </a:solidFill>
              </a:rPr>
              <a:t>3</a:t>
            </a:r>
          </a:p>
        </p:txBody>
      </p:sp>
      <p:pic>
        <p:nvPicPr>
          <p:cNvPr id="14" name="图片 13"/>
          <p:cNvPicPr>
            <a:picLocks noChangeAspect="1"/>
          </p:cNvPicPr>
          <p:nvPr/>
        </p:nvPicPr>
        <p:blipFill>
          <a:blip r:embed="rId14"/>
          <a:stretch>
            <a:fillRect/>
          </a:stretch>
        </p:blipFill>
        <p:spPr>
          <a:xfrm>
            <a:off x="4427855" y="3741420"/>
            <a:ext cx="4143375" cy="3028950"/>
          </a:xfrm>
          <a:prstGeom prst="rect">
            <a:avLst/>
          </a:prstGeom>
        </p:spPr>
      </p:pic>
      <p:sp>
        <p:nvSpPr>
          <p:cNvPr id="10" name="椭圆 9"/>
          <p:cNvSpPr/>
          <p:nvPr/>
        </p:nvSpPr>
        <p:spPr>
          <a:xfrm>
            <a:off x="7595870" y="2997200"/>
            <a:ext cx="1008380" cy="863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400" b="1">
                <a:solidFill>
                  <a:srgbClr val="FF0000"/>
                </a:solidFill>
              </a:rPr>
              <a:t>2</a:t>
            </a:r>
          </a:p>
        </p:txBody>
      </p:sp>
      <p:sp>
        <p:nvSpPr>
          <p:cNvPr id="19" name="椭圆 18"/>
          <p:cNvSpPr/>
          <p:nvPr/>
        </p:nvSpPr>
        <p:spPr>
          <a:xfrm>
            <a:off x="7668260" y="5877560"/>
            <a:ext cx="1008380" cy="863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400" b="1">
                <a:solidFill>
                  <a:srgbClr val="FF0000"/>
                </a:solidFill>
              </a:rPr>
              <a:t>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27305"/>
            <a:ext cx="9152255" cy="686435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TextBox 2"/>
          <p:cNvSpPr txBox="1"/>
          <p:nvPr/>
        </p:nvSpPr>
        <p:spPr>
          <a:xfrm>
            <a:off x="1691640" y="2276475"/>
            <a:ext cx="6039485" cy="1014730"/>
          </a:xfrm>
          <a:prstGeom prst="rect">
            <a:avLst/>
          </a:prstGeom>
          <a:solidFill>
            <a:schemeClr val="accent1">
              <a:lumMod val="40000"/>
              <a:lumOff val="60000"/>
            </a:schemeClr>
          </a:solidFill>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zh-CN" altLang="en-US" sz="6000" b="1" dirty="0" smtClean="0">
                <a:solidFill>
                  <a:schemeClr val="dk1">
                    <a:lumMod val="85000"/>
                    <a:lumOff val="15000"/>
                  </a:schemeClr>
                </a:solidFill>
                <a:latin typeface="微软雅黑" panose="020B0503020204020204" pitchFamily="34" charset="-122"/>
                <a:ea typeface="微软雅黑" panose="020B0503020204020204" pitchFamily="34" charset="-122"/>
              </a:rPr>
              <a:t>谢谢大家！</a:t>
            </a:r>
          </a:p>
        </p:txBody>
      </p:sp>
      <p:pic>
        <p:nvPicPr>
          <p:cNvPr id="4" name="图片 3"/>
          <p:cNvPicPr>
            <a:picLocks noChangeAspect="1"/>
          </p:cNvPicPr>
          <p:nvPr/>
        </p:nvPicPr>
        <p:blipFill>
          <a:blip r:embed="rId2"/>
          <a:stretch>
            <a:fillRect/>
          </a:stretch>
        </p:blipFill>
        <p:spPr>
          <a:xfrm>
            <a:off x="3491865" y="3291205"/>
            <a:ext cx="2065020" cy="19208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占位符 2"/>
          <p:cNvSpPr>
            <a:spLocks noGrp="1"/>
          </p:cNvSpPr>
          <p:nvPr>
            <p:ph type="body" idx="1"/>
          </p:nvPr>
        </p:nvSpPr>
        <p:spPr>
          <a:xfrm>
            <a:off x="1390015" y="2348865"/>
            <a:ext cx="3133090" cy="889635"/>
          </a:xfrm>
        </p:spPr>
        <p:txBody>
          <a:bodyPr>
            <a:noAutofit/>
          </a:bodyPr>
          <a:lstStyle/>
          <a:p>
            <a:r>
              <a:rPr sz="2000" b="1" dirty="0">
                <a:solidFill>
                  <a:schemeClr val="tx1"/>
                </a:solidFill>
                <a:latin typeface="+mn-ea"/>
                <a:ea typeface="+mn-ea"/>
                <a:sym typeface="+mn-ea"/>
              </a:rPr>
              <a:t>预算编制</a:t>
            </a:r>
          </a:p>
          <a:p>
            <a:r>
              <a:rPr sz="2000" b="1" dirty="0">
                <a:solidFill>
                  <a:schemeClr val="tx1"/>
                </a:solidFill>
                <a:latin typeface="+mn-ea"/>
                <a:ea typeface="+mn-ea"/>
                <a:sym typeface="+mn-ea"/>
              </a:rPr>
              <a:t>（民口、高技术项目）</a:t>
            </a:r>
            <a:endParaRPr lang="zh-CN" altLang="en-US" sz="2000" b="1" dirty="0">
              <a:solidFill>
                <a:schemeClr val="tx1"/>
              </a:solidFill>
              <a:latin typeface="+mn-ea"/>
              <a:ea typeface="+mn-ea"/>
              <a:sym typeface="+mn-ea"/>
            </a:endParaRPr>
          </a:p>
        </p:txBody>
      </p:sp>
      <p:sp>
        <p:nvSpPr>
          <p:cNvPr id="11" name="文本框 10"/>
          <p:cNvSpPr txBox="1"/>
          <p:nvPr>
            <p:custDataLst>
              <p:tags r:id="rId2"/>
            </p:custDataLst>
          </p:nvPr>
        </p:nvSpPr>
        <p:spPr>
          <a:xfrm>
            <a:off x="1980010" y="1628977"/>
            <a:ext cx="1953101" cy="617072"/>
          </a:xfrm>
          <a:prstGeom prst="rect">
            <a:avLst/>
          </a:prstGeom>
          <a:noFill/>
        </p:spPr>
        <p:txBody>
          <a:bodyPr wrap="square" rtlCol="0" anchor="ctr" anchorCtr="0">
            <a:noAutofit/>
          </a:bodyPr>
          <a:lstStyle>
            <a:defPPr>
              <a:defRPr lang="zh-CN"/>
            </a:defPPr>
            <a:lvl1pPr algn="ctr">
              <a:defRPr sz="7200" b="1">
                <a:solidFill>
                  <a:schemeClr val="accent1"/>
                </a:solidFill>
                <a:latin typeface="Arial" panose="020B0604020202020204" pitchFamily="34" charset="0"/>
                <a:ea typeface="微软雅黑" panose="020B0503020204020204" pitchFamily="34" charset="-122"/>
              </a:defRPr>
            </a:lvl1pPr>
          </a:lstStyle>
          <a:p>
            <a:r>
              <a:rPr lang="en-US" sz="3375" dirty="0">
                <a:solidFill>
                  <a:schemeClr val="accent1">
                    <a:lumMod val="50000"/>
                  </a:schemeClr>
                </a:solidFill>
              </a:rPr>
              <a:t>1</a:t>
            </a:r>
          </a:p>
        </p:txBody>
      </p:sp>
      <p:sp>
        <p:nvSpPr>
          <p:cNvPr id="4" name="文本框 3"/>
          <p:cNvSpPr txBox="1"/>
          <p:nvPr>
            <p:custDataLst>
              <p:tags r:id="rId3"/>
            </p:custDataLst>
          </p:nvPr>
        </p:nvSpPr>
        <p:spPr>
          <a:xfrm>
            <a:off x="5076270" y="1700732"/>
            <a:ext cx="1953101" cy="617072"/>
          </a:xfrm>
          <a:prstGeom prst="rect">
            <a:avLst/>
          </a:prstGeom>
          <a:noFill/>
        </p:spPr>
        <p:txBody>
          <a:bodyPr wrap="square" rtlCol="0" anchor="ctr" anchorCtr="0">
            <a:noAutofit/>
          </a:bodyPr>
          <a:lstStyle>
            <a:defPPr>
              <a:defRPr lang="zh-CN"/>
            </a:defPPr>
            <a:lvl1pPr algn="ctr">
              <a:defRPr sz="7200" b="1">
                <a:solidFill>
                  <a:schemeClr val="accent1"/>
                </a:solidFill>
                <a:latin typeface="Arial" panose="020B0604020202020204" pitchFamily="34" charset="0"/>
                <a:ea typeface="微软雅黑" panose="020B0503020204020204" pitchFamily="34" charset="-122"/>
              </a:defRPr>
            </a:lvl1pPr>
          </a:lstStyle>
          <a:p>
            <a:r>
              <a:rPr lang="en-US" sz="3375" dirty="0">
                <a:solidFill>
                  <a:schemeClr val="accent1">
                    <a:lumMod val="50000"/>
                  </a:schemeClr>
                </a:solidFill>
              </a:rPr>
              <a:t>2</a:t>
            </a:r>
          </a:p>
        </p:txBody>
      </p:sp>
      <p:sp>
        <p:nvSpPr>
          <p:cNvPr id="5" name="文本框 4"/>
          <p:cNvSpPr txBox="1"/>
          <p:nvPr>
            <p:custDataLst>
              <p:tags r:id="rId4"/>
            </p:custDataLst>
          </p:nvPr>
        </p:nvSpPr>
        <p:spPr>
          <a:xfrm>
            <a:off x="1907620" y="3572077"/>
            <a:ext cx="1953101" cy="617072"/>
          </a:xfrm>
          <a:prstGeom prst="rect">
            <a:avLst/>
          </a:prstGeom>
          <a:noFill/>
        </p:spPr>
        <p:txBody>
          <a:bodyPr wrap="square" rtlCol="0" anchor="ctr" anchorCtr="0">
            <a:noAutofit/>
          </a:bodyPr>
          <a:lstStyle>
            <a:defPPr>
              <a:defRPr lang="zh-CN"/>
            </a:defPPr>
            <a:lvl1pPr algn="ctr">
              <a:defRPr sz="7200" b="1">
                <a:solidFill>
                  <a:schemeClr val="accent1"/>
                </a:solidFill>
                <a:latin typeface="Arial" panose="020B0604020202020204" pitchFamily="34" charset="0"/>
                <a:ea typeface="微软雅黑" panose="020B0503020204020204" pitchFamily="34" charset="-122"/>
              </a:defRPr>
            </a:lvl1pPr>
          </a:lstStyle>
          <a:p>
            <a:r>
              <a:rPr lang="en-US" sz="3375" dirty="0">
                <a:solidFill>
                  <a:schemeClr val="accent1">
                    <a:lumMod val="50000"/>
                  </a:schemeClr>
                </a:solidFill>
              </a:rPr>
              <a:t>3</a:t>
            </a:r>
          </a:p>
        </p:txBody>
      </p:sp>
      <p:sp>
        <p:nvSpPr>
          <p:cNvPr id="6" name="文本框 5"/>
          <p:cNvSpPr txBox="1"/>
          <p:nvPr>
            <p:custDataLst>
              <p:tags r:id="rId5"/>
            </p:custDataLst>
          </p:nvPr>
        </p:nvSpPr>
        <p:spPr>
          <a:xfrm>
            <a:off x="5076270" y="3567632"/>
            <a:ext cx="1953101" cy="617072"/>
          </a:xfrm>
          <a:prstGeom prst="rect">
            <a:avLst/>
          </a:prstGeom>
          <a:noFill/>
        </p:spPr>
        <p:txBody>
          <a:bodyPr wrap="square" rtlCol="0" anchor="ctr" anchorCtr="0">
            <a:noAutofit/>
          </a:bodyPr>
          <a:lstStyle>
            <a:defPPr>
              <a:defRPr lang="zh-CN"/>
            </a:defPPr>
            <a:lvl1pPr algn="ctr">
              <a:defRPr sz="7200" b="1">
                <a:solidFill>
                  <a:schemeClr val="accent1"/>
                </a:solidFill>
                <a:latin typeface="Arial" panose="020B0604020202020204" pitchFamily="34" charset="0"/>
                <a:ea typeface="微软雅黑" panose="020B0503020204020204" pitchFamily="34" charset="-122"/>
              </a:defRPr>
            </a:lvl1pPr>
          </a:lstStyle>
          <a:p>
            <a:r>
              <a:rPr lang="en-US" sz="3375" dirty="0">
                <a:solidFill>
                  <a:schemeClr val="accent1">
                    <a:lumMod val="50000"/>
                  </a:schemeClr>
                </a:solidFill>
              </a:rPr>
              <a:t>4</a:t>
            </a:r>
          </a:p>
        </p:txBody>
      </p:sp>
      <p:sp>
        <p:nvSpPr>
          <p:cNvPr id="7" name="文本占位符 2"/>
          <p:cNvSpPr>
            <a:spLocks noGrp="1"/>
          </p:cNvSpPr>
          <p:nvPr/>
        </p:nvSpPr>
        <p:spPr>
          <a:xfrm>
            <a:off x="4716145" y="2348865"/>
            <a:ext cx="2713355" cy="476885"/>
          </a:xfrm>
          <a:prstGeom prst="rect">
            <a:avLst/>
          </a:prstGeom>
        </p:spPr>
        <p:txBody>
          <a:bodyPr vert="horz" lIns="90170" tIns="46990" rIns="90170" bIns="46990" rtlCol="0"/>
          <a:lstStyle>
            <a:lvl1pPr marL="0" indent="0" algn="ctr" defTabSz="514350" rtl="0" eaLnBrk="1" fontAlgn="auto" latinLnBrk="0" hangingPunct="1">
              <a:lnSpc>
                <a:spcPct val="130000"/>
              </a:lnSpc>
              <a:spcBef>
                <a:spcPts val="0"/>
              </a:spcBef>
              <a:spcAft>
                <a:spcPts val="1000"/>
              </a:spcAft>
              <a:buFont typeface="Arial" panose="020B0604020202020204" pitchFamily="34" charset="0"/>
              <a:buNone/>
              <a:defRPr kumimoji="0" lang="zh-CN" altLang="en-US" sz="1125"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257175" indent="0" algn="l" defTabSz="514350" rtl="0" eaLnBrk="1" fontAlgn="auto" latinLnBrk="0" hangingPunct="1">
              <a:lnSpc>
                <a:spcPct val="130000"/>
              </a:lnSpc>
              <a:spcBef>
                <a:spcPts val="0"/>
              </a:spcBef>
              <a:spcAft>
                <a:spcPts val="1000"/>
              </a:spcAft>
              <a:buFont typeface="Arial" panose="020B0604020202020204" pitchFamily="34" charset="0"/>
              <a:buNone/>
              <a:tabLst>
                <a:tab pos="905510" algn="l"/>
              </a:tabLst>
              <a:defRPr sz="1125"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2pPr>
            <a:lvl3pPr marL="514350" indent="0" algn="l" defTabSz="514350" rtl="0" eaLnBrk="1" fontAlgn="auto" latinLnBrk="0" hangingPunct="1">
              <a:lnSpc>
                <a:spcPct val="130000"/>
              </a:lnSpc>
              <a:spcBef>
                <a:spcPts val="0"/>
              </a:spcBef>
              <a:spcAft>
                <a:spcPts val="1000"/>
              </a:spcAft>
              <a:buFont typeface="Arial" panose="020B0604020202020204" pitchFamily="34" charset="0"/>
              <a:buNone/>
              <a:defRPr sz="1015"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3pPr>
            <a:lvl4pPr marL="771525" indent="0" algn="l" defTabSz="514350" rtl="0" eaLnBrk="1" fontAlgn="auto" latinLnBrk="0" hangingPunct="1">
              <a:lnSpc>
                <a:spcPct val="130000"/>
              </a:lnSpc>
              <a:spcBef>
                <a:spcPts val="0"/>
              </a:spcBef>
              <a:spcAft>
                <a:spcPts val="1000"/>
              </a:spcAft>
              <a:buFont typeface="Arial" panose="020B0604020202020204" pitchFamily="34" charset="0"/>
              <a:buNone/>
              <a:defRPr sz="900"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4pPr>
            <a:lvl5pPr marL="1028700" indent="0" algn="l" defTabSz="514350" rtl="0" eaLnBrk="1" fontAlgn="auto" latinLnBrk="0" hangingPunct="1">
              <a:lnSpc>
                <a:spcPct val="130000"/>
              </a:lnSpc>
              <a:spcBef>
                <a:spcPts val="0"/>
              </a:spcBef>
              <a:spcAft>
                <a:spcPts val="1000"/>
              </a:spcAft>
              <a:buFont typeface="Arial" panose="020B0604020202020204" pitchFamily="34" charset="0"/>
              <a:buNone/>
              <a:defRPr sz="900"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5pPr>
            <a:lvl6pPr marL="1285875"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6pPr>
            <a:lvl7pPr marL="1543050"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7pPr>
            <a:lvl8pPr marL="1800225"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8pPr>
            <a:lvl9pPr marL="2057400"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9pPr>
          </a:lstStyle>
          <a:p>
            <a:r>
              <a:rPr sz="2000" b="1" dirty="0">
                <a:solidFill>
                  <a:schemeClr val="tx1"/>
                </a:solidFill>
                <a:latin typeface="+mn-ea"/>
                <a:ea typeface="+mn-ea"/>
                <a:sym typeface="+mn-ea"/>
              </a:rPr>
              <a:t>预算调整注意事项</a:t>
            </a:r>
            <a:endParaRPr lang="zh-CN" altLang="en-US" sz="2000" b="1" dirty="0">
              <a:solidFill>
                <a:schemeClr val="dk1">
                  <a:lumMod val="75000"/>
                  <a:lumOff val="25000"/>
                </a:schemeClr>
              </a:solidFill>
              <a:latin typeface="+mn-ea"/>
              <a:ea typeface="+mn-ea"/>
            </a:endParaRPr>
          </a:p>
          <a:p>
            <a:endParaRPr lang="zh-CN" altLang="en-US" sz="2000" b="1" dirty="0">
              <a:solidFill>
                <a:schemeClr val="dk1">
                  <a:lumMod val="75000"/>
                  <a:lumOff val="25000"/>
                </a:schemeClr>
              </a:solidFill>
              <a:latin typeface="+mn-ea"/>
              <a:ea typeface="+mn-ea"/>
            </a:endParaRPr>
          </a:p>
        </p:txBody>
      </p:sp>
      <p:sp>
        <p:nvSpPr>
          <p:cNvPr id="8" name="文本占位符 2"/>
          <p:cNvSpPr>
            <a:spLocks noGrp="1"/>
          </p:cNvSpPr>
          <p:nvPr/>
        </p:nvSpPr>
        <p:spPr>
          <a:xfrm>
            <a:off x="4533265" y="4436745"/>
            <a:ext cx="2986405" cy="1022350"/>
          </a:xfrm>
          <a:prstGeom prst="rect">
            <a:avLst/>
          </a:prstGeom>
        </p:spPr>
        <p:txBody>
          <a:bodyPr vert="horz" lIns="90170" tIns="46990" rIns="90170" bIns="46990" rtlCol="0">
            <a:normAutofit fontScale="77500" lnSpcReduction="10000"/>
          </a:bodyPr>
          <a:lstStyle>
            <a:lvl1pPr marL="0" indent="0" algn="ctr" defTabSz="514350" rtl="0" eaLnBrk="1" fontAlgn="auto" latinLnBrk="0" hangingPunct="1">
              <a:lnSpc>
                <a:spcPct val="130000"/>
              </a:lnSpc>
              <a:spcBef>
                <a:spcPts val="0"/>
              </a:spcBef>
              <a:spcAft>
                <a:spcPts val="1000"/>
              </a:spcAft>
              <a:buFont typeface="Arial" panose="020B0604020202020204" pitchFamily="34" charset="0"/>
              <a:buNone/>
              <a:defRPr kumimoji="0" lang="zh-CN" altLang="en-US" sz="1125"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257175" indent="0" algn="l" defTabSz="514350" rtl="0" eaLnBrk="1" fontAlgn="auto" latinLnBrk="0" hangingPunct="1">
              <a:lnSpc>
                <a:spcPct val="130000"/>
              </a:lnSpc>
              <a:spcBef>
                <a:spcPts val="0"/>
              </a:spcBef>
              <a:spcAft>
                <a:spcPts val="1000"/>
              </a:spcAft>
              <a:buFont typeface="Arial" panose="020B0604020202020204" pitchFamily="34" charset="0"/>
              <a:buNone/>
              <a:tabLst>
                <a:tab pos="905510" algn="l"/>
              </a:tabLst>
              <a:defRPr sz="1125"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2pPr>
            <a:lvl3pPr marL="514350" indent="0" algn="l" defTabSz="514350" rtl="0" eaLnBrk="1" fontAlgn="auto" latinLnBrk="0" hangingPunct="1">
              <a:lnSpc>
                <a:spcPct val="130000"/>
              </a:lnSpc>
              <a:spcBef>
                <a:spcPts val="0"/>
              </a:spcBef>
              <a:spcAft>
                <a:spcPts val="1000"/>
              </a:spcAft>
              <a:buFont typeface="Arial" panose="020B0604020202020204" pitchFamily="34" charset="0"/>
              <a:buNone/>
              <a:defRPr sz="1015"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3pPr>
            <a:lvl4pPr marL="771525" indent="0" algn="l" defTabSz="514350" rtl="0" eaLnBrk="1" fontAlgn="auto" latinLnBrk="0" hangingPunct="1">
              <a:lnSpc>
                <a:spcPct val="130000"/>
              </a:lnSpc>
              <a:spcBef>
                <a:spcPts val="0"/>
              </a:spcBef>
              <a:spcAft>
                <a:spcPts val="1000"/>
              </a:spcAft>
              <a:buFont typeface="Arial" panose="020B0604020202020204" pitchFamily="34" charset="0"/>
              <a:buNone/>
              <a:defRPr sz="900"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4pPr>
            <a:lvl5pPr marL="1028700" indent="0" algn="l" defTabSz="514350" rtl="0" eaLnBrk="1" fontAlgn="auto" latinLnBrk="0" hangingPunct="1">
              <a:lnSpc>
                <a:spcPct val="130000"/>
              </a:lnSpc>
              <a:spcBef>
                <a:spcPts val="0"/>
              </a:spcBef>
              <a:spcAft>
                <a:spcPts val="1000"/>
              </a:spcAft>
              <a:buFont typeface="Arial" panose="020B0604020202020204" pitchFamily="34" charset="0"/>
              <a:buNone/>
              <a:defRPr sz="900"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5pPr>
            <a:lvl6pPr marL="1285875"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6pPr>
            <a:lvl7pPr marL="1543050"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7pPr>
            <a:lvl8pPr marL="1800225"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8pPr>
            <a:lvl9pPr marL="2057400"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9pPr>
          </a:lstStyle>
          <a:p>
            <a:pPr lvl="0" algn="ctr" fontAlgn="ctr">
              <a:lnSpc>
                <a:spcPct val="130000"/>
              </a:lnSpc>
              <a:spcBef>
                <a:spcPts val="1000"/>
              </a:spcBef>
              <a:spcAft>
                <a:spcPts val="0"/>
              </a:spcAft>
              <a:buSzPct val="100000"/>
              <a:buFont typeface="Wingdings" panose="05000000000000000000" charset="0"/>
            </a:pPr>
            <a:r>
              <a:rPr sz="2855" b="1" dirty="0" smtClean="0">
                <a:solidFill>
                  <a:schemeClr val="dk1">
                    <a:lumMod val="85000"/>
                    <a:lumOff val="15000"/>
                  </a:schemeClr>
                </a:solidFill>
                <a:latin typeface="微软雅黑" panose="020B0503020204020204" pitchFamily="34" charset="-122"/>
                <a:sym typeface="+mn-ea"/>
              </a:rPr>
              <a:t>课题调账、关闭</a:t>
            </a:r>
          </a:p>
          <a:p>
            <a:pPr lvl="0" algn="ctr" fontAlgn="ctr">
              <a:lnSpc>
                <a:spcPct val="130000"/>
              </a:lnSpc>
              <a:spcBef>
                <a:spcPts val="1000"/>
              </a:spcBef>
              <a:spcAft>
                <a:spcPts val="0"/>
              </a:spcAft>
              <a:buSzPct val="100000"/>
              <a:buFont typeface="Wingdings" panose="05000000000000000000" charset="0"/>
            </a:pPr>
            <a:r>
              <a:rPr sz="2855" b="1" dirty="0" smtClean="0">
                <a:solidFill>
                  <a:schemeClr val="dk1">
                    <a:lumMod val="85000"/>
                    <a:lumOff val="15000"/>
                  </a:schemeClr>
                </a:solidFill>
                <a:latin typeface="微软雅黑" panose="020B0503020204020204" pitchFamily="34" charset="-122"/>
                <a:sym typeface="+mn-ea"/>
              </a:rPr>
              <a:t>注意事项</a:t>
            </a:r>
            <a:endParaRPr lang="zh-CN" altLang="en-US" sz="2000" b="1" dirty="0" smtClean="0">
              <a:solidFill>
                <a:schemeClr val="dk1">
                  <a:lumMod val="85000"/>
                  <a:lumOff val="15000"/>
                </a:schemeClr>
              </a:solidFill>
              <a:latin typeface="微软雅黑" panose="020B0503020204020204" pitchFamily="34" charset="-122"/>
              <a:ea typeface="微软雅黑" panose="020B0503020204020204" pitchFamily="34" charset="-122"/>
            </a:endParaRPr>
          </a:p>
          <a:p>
            <a:pPr lvl="0" algn="ctr" fontAlgn="ctr">
              <a:lnSpc>
                <a:spcPct val="130000"/>
              </a:lnSpc>
              <a:spcBef>
                <a:spcPts val="1000"/>
              </a:spcBef>
              <a:spcAft>
                <a:spcPts val="0"/>
              </a:spcAft>
              <a:buSzPct val="100000"/>
              <a:buFont typeface="Wingdings" panose="05000000000000000000" charset="0"/>
            </a:pPr>
            <a:endParaRPr lang="zh-CN" altLang="en-US" sz="2000" b="1" dirty="0">
              <a:solidFill>
                <a:schemeClr val="dk1">
                  <a:lumMod val="75000"/>
                  <a:lumOff val="25000"/>
                </a:schemeClr>
              </a:solidFill>
              <a:latin typeface="+mn-ea"/>
              <a:ea typeface="+mn-ea"/>
            </a:endParaRPr>
          </a:p>
        </p:txBody>
      </p:sp>
      <p:sp>
        <p:nvSpPr>
          <p:cNvPr id="14" name="文本占位符 2"/>
          <p:cNvSpPr>
            <a:spLocks noGrp="1"/>
          </p:cNvSpPr>
          <p:nvPr/>
        </p:nvSpPr>
        <p:spPr>
          <a:xfrm>
            <a:off x="1475740" y="4509135"/>
            <a:ext cx="3079115" cy="878840"/>
          </a:xfrm>
          <a:prstGeom prst="rect">
            <a:avLst/>
          </a:prstGeom>
        </p:spPr>
        <p:txBody>
          <a:bodyPr vert="horz" lIns="90170" tIns="46990" rIns="90170" bIns="46990" rtlCol="0">
            <a:normAutofit/>
          </a:bodyPr>
          <a:lstStyle>
            <a:lvl1pPr marL="0" indent="0" algn="ctr" defTabSz="514350" rtl="0" eaLnBrk="1" fontAlgn="auto" latinLnBrk="0" hangingPunct="1">
              <a:lnSpc>
                <a:spcPct val="130000"/>
              </a:lnSpc>
              <a:spcBef>
                <a:spcPts val="0"/>
              </a:spcBef>
              <a:spcAft>
                <a:spcPts val="1000"/>
              </a:spcAft>
              <a:buFont typeface="Arial" panose="020B0604020202020204" pitchFamily="34" charset="0"/>
              <a:buNone/>
              <a:defRPr kumimoji="0" lang="zh-CN" altLang="en-US" sz="1125"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257175" indent="0" algn="l" defTabSz="514350" rtl="0" eaLnBrk="1" fontAlgn="auto" latinLnBrk="0" hangingPunct="1">
              <a:lnSpc>
                <a:spcPct val="130000"/>
              </a:lnSpc>
              <a:spcBef>
                <a:spcPts val="0"/>
              </a:spcBef>
              <a:spcAft>
                <a:spcPts val="1000"/>
              </a:spcAft>
              <a:buFont typeface="Arial" panose="020B0604020202020204" pitchFamily="34" charset="0"/>
              <a:buNone/>
              <a:tabLst>
                <a:tab pos="905510" algn="l"/>
              </a:tabLst>
              <a:defRPr sz="1125"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2pPr>
            <a:lvl3pPr marL="514350" indent="0" algn="l" defTabSz="514350" rtl="0" eaLnBrk="1" fontAlgn="auto" latinLnBrk="0" hangingPunct="1">
              <a:lnSpc>
                <a:spcPct val="130000"/>
              </a:lnSpc>
              <a:spcBef>
                <a:spcPts val="0"/>
              </a:spcBef>
              <a:spcAft>
                <a:spcPts val="1000"/>
              </a:spcAft>
              <a:buFont typeface="Arial" panose="020B0604020202020204" pitchFamily="34" charset="0"/>
              <a:buNone/>
              <a:defRPr sz="1015"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3pPr>
            <a:lvl4pPr marL="771525" indent="0" algn="l" defTabSz="514350" rtl="0" eaLnBrk="1" fontAlgn="auto" latinLnBrk="0" hangingPunct="1">
              <a:lnSpc>
                <a:spcPct val="130000"/>
              </a:lnSpc>
              <a:spcBef>
                <a:spcPts val="0"/>
              </a:spcBef>
              <a:spcAft>
                <a:spcPts val="1000"/>
              </a:spcAft>
              <a:buFont typeface="Arial" panose="020B0604020202020204" pitchFamily="34" charset="0"/>
              <a:buNone/>
              <a:defRPr sz="900"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4pPr>
            <a:lvl5pPr marL="1028700" indent="0" algn="l" defTabSz="514350" rtl="0" eaLnBrk="1" fontAlgn="auto" latinLnBrk="0" hangingPunct="1">
              <a:lnSpc>
                <a:spcPct val="130000"/>
              </a:lnSpc>
              <a:spcBef>
                <a:spcPts val="0"/>
              </a:spcBef>
              <a:spcAft>
                <a:spcPts val="1000"/>
              </a:spcAft>
              <a:buFont typeface="Arial" panose="020B0604020202020204" pitchFamily="34" charset="0"/>
              <a:buNone/>
              <a:defRPr sz="900" u="none" strike="noStrike" kern="1200" cap="none" spc="200" normalizeH="0" baseline="0">
                <a:solidFill>
                  <a:schemeClr val="tx1">
                    <a:tint val="75000"/>
                  </a:schemeClr>
                </a:solidFill>
                <a:uFillTx/>
                <a:latin typeface="Arial" panose="020B0604020202020204" pitchFamily="34" charset="0"/>
                <a:ea typeface="微软雅黑" panose="020B0503020204020204" pitchFamily="34" charset="-122"/>
                <a:cs typeface="+mn-cs"/>
              </a:defRPr>
            </a:lvl5pPr>
            <a:lvl6pPr marL="1285875"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6pPr>
            <a:lvl7pPr marL="1543050"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7pPr>
            <a:lvl8pPr marL="1800225"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8pPr>
            <a:lvl9pPr marL="2057400" indent="0" algn="l" defTabSz="514350" rtl="0" eaLnBrk="1" latinLnBrk="0" hangingPunct="1">
              <a:lnSpc>
                <a:spcPct val="90000"/>
              </a:lnSpc>
              <a:spcBef>
                <a:spcPts val="280"/>
              </a:spcBef>
              <a:buFont typeface="Arial" panose="020B0604020202020204" pitchFamily="34" charset="0"/>
              <a:buNone/>
              <a:defRPr sz="900" kern="1200">
                <a:solidFill>
                  <a:schemeClr val="tx1">
                    <a:tint val="75000"/>
                  </a:schemeClr>
                </a:solidFill>
                <a:latin typeface="+mn-lt"/>
                <a:ea typeface="+mn-ea"/>
                <a:cs typeface="+mn-cs"/>
              </a:defRPr>
            </a:lvl9pPr>
          </a:lstStyle>
          <a:p>
            <a:pPr lvl="0" algn="l" fontAlgn="ctr">
              <a:lnSpc>
                <a:spcPct val="130000"/>
              </a:lnSpc>
              <a:spcBef>
                <a:spcPts val="1000"/>
              </a:spcBef>
              <a:spcAft>
                <a:spcPts val="0"/>
              </a:spcAft>
              <a:buSzPct val="100000"/>
              <a:buFont typeface="Wingdings" panose="05000000000000000000" charset="0"/>
            </a:pPr>
            <a:r>
              <a:rPr lang="en-US" altLang="zh-CN" dirty="0">
                <a:solidFill>
                  <a:schemeClr val="dk1">
                    <a:lumMod val="75000"/>
                    <a:lumOff val="25000"/>
                  </a:schemeClr>
                </a:solidFill>
                <a:sym typeface="+mn-ea"/>
              </a:rPr>
              <a:t>    </a:t>
            </a:r>
            <a:r>
              <a:rPr lang="en-US" altLang="zh-CN" sz="1400" b="1">
                <a:latin typeface="+mn-ea"/>
                <a:ea typeface="+mn-ea"/>
                <a:cs typeface="+mn-ea"/>
              </a:rPr>
              <a:t>  </a:t>
            </a:r>
            <a:r>
              <a:rPr sz="2000" b="1" dirty="0">
                <a:solidFill>
                  <a:schemeClr val="tx1"/>
                </a:solidFill>
                <a:latin typeface="+mn-ea"/>
                <a:ea typeface="+mn-ea"/>
              </a:rPr>
              <a:t>结题及审计注意事项</a:t>
            </a:r>
            <a:endParaRPr lang="zh-CN" altLang="en-US" sz="2000" b="1" dirty="0">
              <a:solidFill>
                <a:schemeClr val="tx1"/>
              </a:solidFill>
              <a:latin typeface="+mn-ea"/>
              <a:ea typeface="+mn-ea"/>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8482965" y="496808"/>
            <a:ext cx="391001" cy="321469"/>
            <a:chOff x="383382" y="4958557"/>
            <a:chExt cx="521493" cy="428627"/>
          </a:xfrm>
        </p:grpSpPr>
        <p:cxnSp>
          <p:nvCxnSpPr>
            <p:cNvPr id="15" name="直接连接符 14"/>
            <p:cNvCxnSpPr/>
            <p:nvPr userDrawn="1">
              <p:custDataLst>
                <p:tags r:id="rId5"/>
              </p:custDataLst>
            </p:nvPr>
          </p:nvCxnSpPr>
          <p:spPr>
            <a:xfrm>
              <a:off x="383382" y="4958557"/>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6"/>
              </p:custDataLst>
            </p:nvPr>
          </p:nvCxnSpPr>
          <p:spPr>
            <a:xfrm>
              <a:off x="383382" y="5172871"/>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7"/>
              </p:custDataLst>
            </p:nvPr>
          </p:nvCxnSpPr>
          <p:spPr>
            <a:xfrm>
              <a:off x="383382" y="5387184"/>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grpSp>
      <p:sp>
        <p:nvSpPr>
          <p:cNvPr id="18" name="任意多边形: 形状 17"/>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2" name="TextBox 1"/>
          <p:cNvSpPr txBox="1"/>
          <p:nvPr/>
        </p:nvSpPr>
        <p:spPr>
          <a:xfrm>
            <a:off x="683821" y="476434"/>
            <a:ext cx="5976664" cy="39878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CN" altLang="en-US" sz="2000" b="1" dirty="0" smtClean="0">
                <a:solidFill>
                  <a:schemeClr val="dk1">
                    <a:lumMod val="85000"/>
                    <a:lumOff val="15000"/>
                  </a:schemeClr>
                </a:solidFill>
                <a:latin typeface="微软雅黑" panose="020B0503020204020204" pitchFamily="34" charset="-122"/>
                <a:ea typeface="微软雅黑" panose="020B0503020204020204" pitchFamily="34" charset="-122"/>
              </a:rPr>
              <a:t>民口项目文件：（重点研发、自然基金、院项目）</a:t>
            </a:r>
          </a:p>
        </p:txBody>
      </p:sp>
      <p:sp>
        <p:nvSpPr>
          <p:cNvPr id="3" name="TextBox 2"/>
          <p:cNvSpPr txBox="1"/>
          <p:nvPr>
            <p:custDataLst>
              <p:tags r:id="rId4"/>
            </p:custDataLst>
          </p:nvPr>
        </p:nvSpPr>
        <p:spPr>
          <a:xfrm>
            <a:off x="611560" y="1053113"/>
            <a:ext cx="8064896" cy="5354320"/>
          </a:xfrm>
          <a:prstGeom prst="rect">
            <a:avLst/>
          </a:prstGeom>
          <a:noFill/>
          <a:ln w="3175">
            <a:solidFill>
              <a:schemeClr val="dk1"/>
            </a:solidFill>
          </a:ln>
        </p:spPr>
        <p:txBody>
          <a:bodyPr wrap="square" rtlCol="0">
            <a:spAutoFit/>
          </a:bodyPr>
          <a:lstStyle/>
          <a:p>
            <a:pPr marL="285750" indent="-285750">
              <a:buFont typeface="Wingdings" panose="05000000000000000000" charset="0"/>
              <a:buChar char="Ø"/>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国务院办公厅</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关于改革完善中央财政科研经费管理的若干意见</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（国办发</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〔2021〕32</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号</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国家重点研发计划资金管理办法</a:t>
            </a: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财教</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〔2021〕178</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号</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国家自然科学基金资助项目资金管理办法</a:t>
            </a: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财教</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〔2021〕177</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号</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国家自然科学基金委员会关于国家自然科学基金项目经费管理相关事宜的</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通知</a:t>
            </a: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国科金财函</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〔2021〕23</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号</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中国科学院</a:t>
            </a: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&lt;</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贯彻</a:t>
            </a:r>
            <a:r>
              <a:rPr lang="zh-CN" altLang="en-US"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落实国务院办公厅关于改革完善中央财政科研经费管理的若干意见实施办法（试行） </a:t>
            </a:r>
            <a:r>
              <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&gt;》</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科发条财字〔</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2021</a:t>
            </a:r>
            <a:r>
              <a:rPr lang="zh-CN"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63</a:t>
            </a:r>
            <a:r>
              <a:rPr lang="zh-CN"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号</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r>
              <a:rPr lang="zh-CN"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《中国科学院院级科研项目经费管理办法》</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科发条财字〔</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2021</a:t>
            </a:r>
            <a:r>
              <a:rPr lang="zh-CN"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76</a:t>
            </a:r>
            <a:r>
              <a:rPr lang="zh-CN"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号</a:t>
            </a:r>
            <a:r>
              <a:rPr lang="zh-CN" altLang="en-US"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endParaRPr lang="en-US" altLang="zh-CN"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buFont typeface="Wingdings" panose="05000000000000000000" pitchFamily="2" charset="2"/>
              <a:buChar char="Ø"/>
            </a:pPr>
            <a:r>
              <a:rPr lang="en-US" altLang="zh-CN"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中国科学院条件保障与财务局关于院属单位基本科研业务费的指导</a:t>
            </a:r>
            <a:r>
              <a:rPr lang="zh-CN" altLang="zh-CN"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意见</a:t>
            </a:r>
            <a:r>
              <a:rPr lang="en-US" altLang="zh-CN"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条财字〔</a:t>
            </a:r>
            <a:r>
              <a:rPr lang="en-US" altLang="zh-CN"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2021</a:t>
            </a:r>
            <a:r>
              <a:rPr lang="zh-CN" altLang="zh-CN"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28</a:t>
            </a:r>
            <a:r>
              <a:rPr lang="zh-CN" altLang="zh-CN"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号</a:t>
            </a:r>
            <a:r>
              <a:rPr lang="zh-CN" altLang="en-US"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a:t>
            </a:r>
          </a:p>
          <a:p>
            <a:pPr marL="285750" indent="-285750">
              <a:buFont typeface="Wingdings" panose="05000000000000000000" pitchFamily="2" charset="2"/>
              <a:buChar char="Ø"/>
            </a:pPr>
            <a:r>
              <a:rPr lang="zh-CN" altLang="en-US"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《中国科学院半导体研究所关于落实项目经费“包干制”(试行）的通知》半发财字〔2022〕5号</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8482965" y="496808"/>
            <a:ext cx="391001" cy="321469"/>
            <a:chOff x="383382" y="4958557"/>
            <a:chExt cx="521493" cy="428627"/>
          </a:xfrm>
        </p:grpSpPr>
        <p:cxnSp>
          <p:nvCxnSpPr>
            <p:cNvPr id="15" name="直接连接符 14"/>
            <p:cNvCxnSpPr/>
            <p:nvPr userDrawn="1">
              <p:custDataLst>
                <p:tags r:id="rId5"/>
              </p:custDataLst>
            </p:nvPr>
          </p:nvCxnSpPr>
          <p:spPr>
            <a:xfrm>
              <a:off x="383382" y="4958557"/>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6"/>
              </p:custDataLst>
            </p:nvPr>
          </p:nvCxnSpPr>
          <p:spPr>
            <a:xfrm>
              <a:off x="383382" y="5172871"/>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7"/>
              </p:custDataLst>
            </p:nvPr>
          </p:nvCxnSpPr>
          <p:spPr>
            <a:xfrm>
              <a:off x="383382" y="5387184"/>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grpSp>
      <p:sp>
        <p:nvSpPr>
          <p:cNvPr id="18" name="任意多边形: 形状 17"/>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latin typeface="微软雅黑" panose="020B0503020204020204" pitchFamily="34" charset="-122"/>
              <a:ea typeface="微软雅黑" panose="020B0503020204020204" pitchFamily="34" charset="-122"/>
            </a:endParaRPr>
          </a:p>
        </p:txBody>
      </p:sp>
      <p:sp>
        <p:nvSpPr>
          <p:cNvPr id="2" name="TextBox 1"/>
          <p:cNvSpPr txBox="1"/>
          <p:nvPr>
            <p:custDataLst>
              <p:tags r:id="rId4"/>
            </p:custDataLst>
          </p:nvPr>
        </p:nvSpPr>
        <p:spPr>
          <a:xfrm>
            <a:off x="684074" y="1340713"/>
            <a:ext cx="7920880" cy="4661535"/>
          </a:xfrm>
          <a:prstGeom prst="rect">
            <a:avLst/>
          </a:prstGeom>
          <a:noFill/>
          <a:ln w="3175">
            <a:solidFill>
              <a:schemeClr val="dk1"/>
            </a:solidFill>
          </a:ln>
        </p:spPr>
        <p:txBody>
          <a:bodyPr wrap="square" rtlCol="0">
            <a:spAutoFit/>
          </a:bodyPr>
          <a:lstStyle/>
          <a:p>
            <a:pPr>
              <a:lnSpc>
                <a:spcPct val="150000"/>
              </a:lnSpc>
            </a:pPr>
            <a:r>
              <a:rPr lang="zh-CN" altLang="en-US"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直接费用：</a:t>
            </a:r>
            <a:r>
              <a:rPr lang="en-US" altLang="zh-CN"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b="1"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预算科目由9个变为3个。</a:t>
            </a:r>
            <a:endParaRPr lang="zh-CN" altLang="en-US"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endParaRPr lang="zh-CN" altLang="en-US"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zh-CN" altLang="en-US"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设备费</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：包含</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购置</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试制</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升级改造</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租赁</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计算</a:t>
            </a:r>
            <a:r>
              <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类仪器设备和</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软件工具</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等专用设备。</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zh-CN"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直接</a:t>
            </a:r>
            <a:r>
              <a:rPr lang="zh-CN" altLang="zh-CN"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费用中除50万元以上的设备费外，其他费用只提供基本测算说明，不需要提供明细。</a:t>
            </a:r>
            <a:endParaRPr lang="en-US"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zh-CN" altLang="en-US"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业务费</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：包含材料费、</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测试</a:t>
            </a:r>
            <a:r>
              <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化验加工、燃料动力、出版/文献/信息传播/知识产权事务、会议/差旅/国际合作</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交流</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其他</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支出</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TextBox 2"/>
          <p:cNvSpPr txBox="1"/>
          <p:nvPr/>
        </p:nvSpPr>
        <p:spPr>
          <a:xfrm>
            <a:off x="611505" y="496570"/>
            <a:ext cx="6926580" cy="36830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CN" altLang="en-US" b="1" dirty="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（一）重点研发、自然基金、院先导专项</a:t>
            </a:r>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等</a:t>
            </a:r>
            <a:r>
              <a:rPr lang="en-US" altLang="zh-CN"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预算编制要点：</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8482965" y="496808"/>
            <a:ext cx="391001" cy="321469"/>
            <a:chOff x="383382" y="4958557"/>
            <a:chExt cx="521493" cy="428627"/>
          </a:xfrm>
        </p:grpSpPr>
        <p:cxnSp>
          <p:nvCxnSpPr>
            <p:cNvPr id="15" name="直接连接符 14"/>
            <p:cNvCxnSpPr/>
            <p:nvPr userDrawn="1">
              <p:custDataLst>
                <p:tags r:id="rId5"/>
              </p:custDataLst>
            </p:nvPr>
          </p:nvCxnSpPr>
          <p:spPr>
            <a:xfrm>
              <a:off x="383382" y="4958557"/>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6"/>
              </p:custDataLst>
            </p:nvPr>
          </p:nvCxnSpPr>
          <p:spPr>
            <a:xfrm>
              <a:off x="383382" y="5172871"/>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7"/>
              </p:custDataLst>
            </p:nvPr>
          </p:nvCxnSpPr>
          <p:spPr>
            <a:xfrm>
              <a:off x="383382" y="5387184"/>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grpSp>
      <p:sp>
        <p:nvSpPr>
          <p:cNvPr id="18" name="任意多边形: 形状 17"/>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latin typeface="微软雅黑" panose="020B0503020204020204" pitchFamily="34" charset="-122"/>
              <a:ea typeface="微软雅黑" panose="020B0503020204020204" pitchFamily="34" charset="-122"/>
            </a:endParaRPr>
          </a:p>
        </p:txBody>
      </p:sp>
      <p:sp>
        <p:nvSpPr>
          <p:cNvPr id="2" name="TextBox 1"/>
          <p:cNvSpPr txBox="1"/>
          <p:nvPr>
            <p:custDataLst>
              <p:tags r:id="rId4"/>
            </p:custDataLst>
          </p:nvPr>
        </p:nvSpPr>
        <p:spPr>
          <a:xfrm>
            <a:off x="684074" y="1340713"/>
            <a:ext cx="7920880" cy="5077460"/>
          </a:xfrm>
          <a:prstGeom prst="rect">
            <a:avLst/>
          </a:prstGeom>
          <a:noFill/>
          <a:ln w="3175">
            <a:solidFill>
              <a:schemeClr val="dk1"/>
            </a:solidFill>
          </a:ln>
        </p:spPr>
        <p:txBody>
          <a:bodyPr wrap="square" rtlCol="0">
            <a:spAutoFit/>
          </a:bodyPr>
          <a:lstStyle/>
          <a:p>
            <a:pPr>
              <a:lnSpc>
                <a:spcPct val="150000"/>
              </a:lnSpc>
            </a:pPr>
            <a:r>
              <a:rPr lang="zh-CN" altLang="en-US"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劳务费</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：包含</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研究生</a:t>
            </a:r>
            <a:r>
              <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、博士后、</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访问学者</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项目聘用、</a:t>
            </a:r>
            <a:r>
              <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科研辅助人员等的劳务性费用，以及支付给临时聘请的咨询专家的费用等</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项目</a:t>
            </a:r>
            <a:r>
              <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聘用人员劳务费开支标准，参照当地科学研究和技术服务业从业人员</a:t>
            </a:r>
            <a:r>
              <a:rPr lang="zh-CN" altLang="zh-CN"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平均工资水平</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，其</a:t>
            </a:r>
            <a:r>
              <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由单位缴纳的</a:t>
            </a:r>
            <a:r>
              <a:rPr lang="zh-CN" altLang="zh-CN"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社会保险</a:t>
            </a:r>
            <a:r>
              <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补助、</a:t>
            </a:r>
            <a:r>
              <a:rPr lang="zh-CN" altLang="zh-CN"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住房公积金</a:t>
            </a:r>
            <a:r>
              <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等纳入劳务费科目</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开支</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建议标准</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（硕士：</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2000-2500</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元</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月     博士：</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3000-3500</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元</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月   </a:t>
            </a:r>
          </a:p>
          <a:p>
            <a:pPr>
              <a:lnSpc>
                <a:spcPct val="150000"/>
              </a:lnSpc>
            </a:pP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项目聘用：</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1.5</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万</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月）</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endParaRPr lang="en-US"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zh-CN" altLang="en-US"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间接费用：</a:t>
            </a:r>
          </a:p>
          <a:p>
            <a:pPr>
              <a:lnSpc>
                <a:spcPct val="150000"/>
              </a:lnSpc>
            </a:pPr>
            <a:r>
              <a:rPr lang="zh-CN" altLang="en-US"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管理费、绩效、房租、取暖费、办公用品、网费、电脑</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等</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500</a:t>
            </a:r>
            <a:r>
              <a:rPr lang="zh-CN" altLang="en-US"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万以下部分，（直接费</a:t>
            </a:r>
            <a:r>
              <a:rPr lang="en-US"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设备购置费）*</a:t>
            </a:r>
            <a:r>
              <a:rPr lang="en-US"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30</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p>
          <a:p>
            <a:pPr>
              <a:lnSpc>
                <a:spcPct val="150000"/>
              </a:lnSpc>
            </a:pPr>
            <a:r>
              <a:rPr lang="en-US"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ea"/>
              </a:rPr>
              <a:t>500万元以下的30%，500-1000万元的25%，1000万元以上的20%。）</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TextBox 2"/>
          <p:cNvSpPr txBox="1"/>
          <p:nvPr/>
        </p:nvSpPr>
        <p:spPr>
          <a:xfrm>
            <a:off x="611505" y="450215"/>
            <a:ext cx="6926580" cy="36830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CN" altLang="en-US" b="1" dirty="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（一）重点研发、自然基金、院先导专项</a:t>
            </a:r>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等</a:t>
            </a:r>
            <a:r>
              <a:rPr lang="en-US" altLang="zh-CN"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预算编制要点：</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8482965" y="496808"/>
            <a:ext cx="391001" cy="321469"/>
            <a:chOff x="383382" y="4958557"/>
            <a:chExt cx="521493" cy="428627"/>
          </a:xfrm>
        </p:grpSpPr>
        <p:cxnSp>
          <p:nvCxnSpPr>
            <p:cNvPr id="15" name="直接连接符 14"/>
            <p:cNvCxnSpPr/>
            <p:nvPr userDrawn="1">
              <p:custDataLst>
                <p:tags r:id="rId7"/>
              </p:custDataLst>
            </p:nvPr>
          </p:nvCxnSpPr>
          <p:spPr>
            <a:xfrm>
              <a:off x="383382" y="4958557"/>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8"/>
              </p:custDataLst>
            </p:nvPr>
          </p:nvCxnSpPr>
          <p:spPr>
            <a:xfrm>
              <a:off x="383382" y="5172871"/>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9"/>
              </p:custDataLst>
            </p:nvPr>
          </p:nvCxnSpPr>
          <p:spPr>
            <a:xfrm>
              <a:off x="383382" y="5387184"/>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grpSp>
      <p:sp>
        <p:nvSpPr>
          <p:cNvPr id="18" name="任意多边形: 形状 17"/>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4294967295"/>
            <p:custDataLst>
              <p:tags r:id="rId4"/>
            </p:custDataLst>
          </p:nvPr>
        </p:nvSpPr>
        <p:spPr>
          <a:xfrm>
            <a:off x="611505" y="1183640"/>
            <a:ext cx="7735570" cy="2471420"/>
          </a:xfrm>
          <a:ln w="3175">
            <a:solidFill>
              <a:schemeClr val="dk1"/>
            </a:solidFill>
          </a:ln>
        </p:spPr>
        <p:txBody>
          <a:bodyPr vert="horz" lIns="91440" tIns="45720" rIns="91440" bIns="45720" rtlCol="0">
            <a:normAutofit fontScale="87500"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lvl="0" algn="l">
              <a:lnSpc>
                <a:spcPct val="150000"/>
              </a:lnSpc>
              <a:buClrTx/>
              <a:buSzTx/>
            </a:pPr>
            <a:r>
              <a:rPr lang="zh-CN" altLang="en-US" sz="190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89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 设备费、业务费、劳务费</a:t>
            </a:r>
          </a:p>
          <a:p>
            <a:pPr lvl="0" algn="l">
              <a:lnSpc>
                <a:spcPct val="150000"/>
              </a:lnSpc>
              <a:buClrTx/>
              <a:buSzTx/>
            </a:pPr>
            <a:r>
              <a:rPr lang="zh-CN" altLang="en-US" sz="189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   奖励经费：目前只针对基本科研业务费和先导专项，可提取直接费用的20%作为绩效奖励，在直接费用中列支。</a:t>
            </a:r>
          </a:p>
          <a:p>
            <a:pPr lvl="0" algn="l">
              <a:lnSpc>
                <a:spcPct val="100000"/>
              </a:lnSpc>
              <a:buClrTx/>
              <a:buSzTx/>
            </a:pPr>
            <a:r>
              <a:rPr lang="zh-CN" altLang="en-US" sz="189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   其他支出：管理费、房租、取暖费、办公用品、审计费等</a:t>
            </a:r>
          </a:p>
          <a:p>
            <a:pPr lvl="0" algn="l">
              <a:lnSpc>
                <a:spcPct val="100000"/>
              </a:lnSpc>
              <a:buClrTx/>
              <a:buSzTx/>
            </a:pPr>
            <a:r>
              <a:rPr lang="en-US" altLang="zh-CN" sz="1890"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890" dirty="0" smtClean="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基本科研费（院级项目及所级自主部署项目）不得分摊单位公共管理和日常运行费用。</a:t>
            </a:r>
            <a:endParaRPr lang="zh-CN" altLang="en-US" sz="1890" dirty="0" smtClean="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2" name="TextBox 1"/>
          <p:cNvSpPr txBox="1"/>
          <p:nvPr>
            <p:custDataLst>
              <p:tags r:id="rId5"/>
            </p:custDataLst>
          </p:nvPr>
        </p:nvSpPr>
        <p:spPr>
          <a:xfrm>
            <a:off x="611505" y="4364990"/>
            <a:ext cx="7780655" cy="2052955"/>
          </a:xfrm>
          <a:prstGeom prst="rect">
            <a:avLst/>
          </a:prstGeom>
          <a:noFill/>
          <a:ln w="3175">
            <a:solidFill>
              <a:schemeClr val="dk1"/>
            </a:solidFill>
          </a:ln>
        </p:spPr>
        <p:txBody>
          <a:bodyPr wrap="square" rtlCol="0">
            <a:spAutoFit/>
          </a:bodyPr>
          <a:lstStyle/>
          <a:p>
            <a:pPr>
              <a:lnSpc>
                <a:spcPct val="150000"/>
              </a:lnSpc>
            </a:pPr>
            <a:r>
              <a:rPr lang="zh-CN" altLang="en-US" sz="17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包干制项目：</a:t>
            </a:r>
            <a:r>
              <a:rPr lang="zh-CN" altLang="en-US"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自然基金人才类项目（杰青、优青、青年基金等）及部分院项目。</a:t>
            </a:r>
            <a:endParaRPr lang="en-US" altLang="zh-CN"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zh-CN"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经费使用</a:t>
            </a:r>
            <a:r>
              <a:rPr lang="zh-CN" altLang="zh-CN" sz="17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不再划分</a:t>
            </a:r>
            <a:r>
              <a:rPr lang="zh-CN" altLang="zh-CN"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为直接费用和间接费用。无需编制项目预算</a:t>
            </a:r>
            <a:r>
              <a:rPr lang="zh-CN" altLang="en-US"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项目结题前也无需履行调剂程序</a:t>
            </a:r>
            <a:r>
              <a:rPr lang="zh-CN" altLang="en-US"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课题负责人要签承诺书，结题后进行公示，</a:t>
            </a:r>
            <a:r>
              <a:rPr lang="zh-CN" altLang="zh-CN" sz="17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对相关项目负责人和所在课题组实行负面清单制</a:t>
            </a:r>
            <a:r>
              <a:rPr lang="zh-CN" altLang="en-US" sz="17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p>
        </p:txBody>
      </p:sp>
      <p:sp>
        <p:nvSpPr>
          <p:cNvPr id="4" name="TextBox 3"/>
          <p:cNvSpPr txBox="1"/>
          <p:nvPr/>
        </p:nvSpPr>
        <p:spPr>
          <a:xfrm>
            <a:off x="770181" y="692969"/>
            <a:ext cx="3636404" cy="36830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（二）院项目</a:t>
            </a:r>
            <a:r>
              <a:rPr lang="en-US" altLang="zh-CN"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预算编制要点：</a:t>
            </a:r>
          </a:p>
        </p:txBody>
      </p:sp>
      <p:sp>
        <p:nvSpPr>
          <p:cNvPr id="5" name="TextBox 4"/>
          <p:cNvSpPr txBox="1"/>
          <p:nvPr>
            <p:custDataLst>
              <p:tags r:id="rId6"/>
            </p:custDataLst>
          </p:nvPr>
        </p:nvSpPr>
        <p:spPr>
          <a:xfrm>
            <a:off x="770417" y="3780655"/>
            <a:ext cx="3636404" cy="368300"/>
          </a:xfrm>
          <a:prstGeom prst="rect">
            <a:avLst/>
          </a:prstGeom>
          <a:gradFill>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 pos="0">
                <a:srgbClr val="E2B08A">
                  <a:lumMod val="90000"/>
                  <a:lumOff val="10000"/>
                </a:srgbClr>
              </a:gs>
              <a:gs pos="50000">
                <a:srgbClr val="E2B08A">
                  <a:lumMod val="95000"/>
                  <a:lumOff val="5000"/>
                </a:srgbClr>
              </a:gs>
              <a:gs pos="100000">
                <a:srgbClr val="E2B08A">
                  <a:lumMod val="95000"/>
                  <a:lumOff val="5000"/>
                </a:srgbClr>
              </a:gs>
            </a:gsLst>
            <a:lin ang="5400000" scaled="0"/>
          </a:gradFill>
          <a:ln>
            <a:solidFill>
              <a:schemeClr val="accent1"/>
            </a:solidFill>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（三）</a:t>
            </a:r>
            <a:r>
              <a:rPr lang="zh-CN" altLang="en-US" b="1" dirty="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包干制</a:t>
            </a:r>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项目</a:t>
            </a:r>
            <a:r>
              <a:rPr lang="en-US" altLang="zh-CN"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预算编制要点：</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8482965" y="496808"/>
            <a:ext cx="391001" cy="321469"/>
            <a:chOff x="383382" y="4958557"/>
            <a:chExt cx="521493" cy="428627"/>
          </a:xfrm>
        </p:grpSpPr>
        <p:cxnSp>
          <p:nvCxnSpPr>
            <p:cNvPr id="15" name="直接连接符 14"/>
            <p:cNvCxnSpPr/>
            <p:nvPr userDrawn="1">
              <p:custDataLst>
                <p:tags r:id="rId5"/>
              </p:custDataLst>
            </p:nvPr>
          </p:nvCxnSpPr>
          <p:spPr>
            <a:xfrm>
              <a:off x="383382" y="4958557"/>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6"/>
              </p:custDataLst>
            </p:nvPr>
          </p:nvCxnSpPr>
          <p:spPr>
            <a:xfrm>
              <a:off x="383382" y="5172871"/>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7"/>
              </p:custDataLst>
            </p:nvPr>
          </p:nvCxnSpPr>
          <p:spPr>
            <a:xfrm>
              <a:off x="383382" y="5387184"/>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grpSp>
      <p:sp>
        <p:nvSpPr>
          <p:cNvPr id="18" name="任意多边形: 形状 17"/>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latin typeface="微软雅黑" panose="020B0503020204020204" pitchFamily="34" charset="-122"/>
              <a:ea typeface="微软雅黑" panose="020B0503020204020204" pitchFamily="34" charset="-122"/>
            </a:endParaRPr>
          </a:p>
        </p:txBody>
      </p:sp>
      <p:sp>
        <p:nvSpPr>
          <p:cNvPr id="3" name="TextBox 2"/>
          <p:cNvSpPr txBox="1"/>
          <p:nvPr>
            <p:custDataLst>
              <p:tags r:id="rId4"/>
            </p:custDataLst>
          </p:nvPr>
        </p:nvSpPr>
        <p:spPr>
          <a:xfrm>
            <a:off x="719763" y="908457"/>
            <a:ext cx="7704856" cy="5677535"/>
          </a:xfrm>
          <a:prstGeom prst="rect">
            <a:avLst/>
          </a:prstGeom>
          <a:noFill/>
          <a:ln w="3175">
            <a:solidFill>
              <a:schemeClr val="dk1"/>
            </a:solidFill>
          </a:ln>
        </p:spPr>
        <p:txBody>
          <a:bodyPr wrap="square" rtlCol="0">
            <a:spAutoFit/>
          </a:bodyPr>
          <a:lstStyle/>
          <a:p>
            <a:pPr>
              <a:lnSpc>
                <a:spcPct val="150000"/>
              </a:lnSpc>
            </a:pPr>
            <a:r>
              <a:rPr lang="zh-CN"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按</a:t>
            </a:r>
            <a:r>
              <a:rPr lang="en-US"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[2019]12</a:t>
            </a:r>
            <a:r>
              <a:rPr lang="zh-CN"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号、</a:t>
            </a:r>
            <a:r>
              <a:rPr lang="en-US"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18</a:t>
            </a:r>
            <a:r>
              <a:rPr lang="zh-CN"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号文做</a:t>
            </a:r>
            <a:r>
              <a:rPr lang="zh-CN" altLang="zh-CN"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预算</a:t>
            </a:r>
            <a:r>
              <a:rPr lang="zh-CN" altLang="en-US"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一定要先搞清楚自己申请的项目属于研制类、技术类还是研究</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类</a:t>
            </a:r>
            <a:r>
              <a:rPr lang="zh-CN" altLang="en-US"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lvl="0">
              <a:lnSpc>
                <a:spcPct val="150000"/>
              </a:lnSpc>
            </a:pPr>
            <a:r>
              <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现在的预算科目分预计成本、不可预见费和项目预计收益。其中预计成本共</a:t>
            </a:r>
            <a:r>
              <a:rPr lang="en-US"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8</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项：材料费、专用费、外协费、燃料动力费、事务费、固定资产折旧费、管理费、工资及劳务费。</a:t>
            </a:r>
          </a:p>
          <a:p>
            <a:pPr>
              <a:lnSpc>
                <a:spcPct val="150000"/>
              </a:lnSpc>
            </a:pPr>
            <a:r>
              <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3.</a:t>
            </a:r>
            <a:r>
              <a:rPr lang="zh-CN" altLang="zh-CN" sz="16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材料费</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中尽量不列配套成品和陪试</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品</a:t>
            </a:r>
            <a:r>
              <a:rPr lang="zh-CN" altLang="en-US"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600"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手套、衣服等劳保性质的尽量不列入</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预算</a:t>
            </a:r>
            <a:r>
              <a:rPr lang="zh-CN" altLang="en-US"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4.</a:t>
            </a:r>
            <a:r>
              <a:rPr lang="zh-CN" altLang="zh-CN" sz="16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专用费</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中的设备费，</a:t>
            </a:r>
            <a:r>
              <a:rPr lang="zh-CN" altLang="zh-CN" sz="1600"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除了</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随产品交付的专用测试仪器设备购置费外，</a:t>
            </a:r>
            <a:r>
              <a:rPr lang="zh-CN" altLang="zh-CN" sz="1600"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不能</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再列其他设备</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费</a:t>
            </a:r>
            <a:r>
              <a:rPr lang="zh-CN" altLang="en-US"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国外样机可列入专用费，国内样机计入外协费。</a:t>
            </a:r>
            <a:endPar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5.</a:t>
            </a:r>
            <a:r>
              <a:rPr lang="zh-CN" altLang="zh-CN" sz="16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外协费</a:t>
            </a:r>
            <a:r>
              <a:rPr lang="zh-CN" altLang="zh-CN" sz="1600"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不能列所内测试</a:t>
            </a:r>
            <a:r>
              <a:rPr lang="zh-CN" altLang="zh-CN" sz="1600"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加工费</a:t>
            </a:r>
            <a:r>
              <a:rPr lang="zh-CN" altLang="en-US"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，应按成本分解到各具体科目中</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对定制且委托外单位研发的设备研制费，可列入外协费。</a:t>
            </a:r>
            <a:endPar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6.</a:t>
            </a:r>
            <a:r>
              <a:rPr lang="zh-CN" altLang="zh-CN" sz="16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事务费、管理费</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测算按照超额累退</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计算</a:t>
            </a:r>
            <a:r>
              <a:rPr lang="zh-CN" altLang="en-US"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注意事务费中的专家咨询费只能支付给</a:t>
            </a:r>
            <a:r>
              <a:rPr lang="zh-CN" altLang="zh-CN" sz="1600"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外单位</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专家</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7.</a:t>
            </a:r>
            <a:r>
              <a:rPr lang="zh-CN" altLang="zh-CN" sz="16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固定资产</a:t>
            </a:r>
            <a:r>
              <a:rPr lang="zh-CN" altLang="zh-CN" sz="1600"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折旧费</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一般预算为</a:t>
            </a:r>
            <a:r>
              <a:rPr lang="en-US"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0</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8.</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工资及劳务费中</a:t>
            </a:r>
            <a:r>
              <a:rPr lang="zh-CN" altLang="zh-CN" sz="16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可以列在职人员绩效</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建议实际预算数控制在</a:t>
            </a:r>
            <a:r>
              <a:rPr lang="en-US" altLang="zh-CN" sz="1600"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15%</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左右，为防止经费概算被核减留有余地。</a:t>
            </a:r>
          </a:p>
        </p:txBody>
      </p:sp>
      <p:sp>
        <p:nvSpPr>
          <p:cNvPr id="4" name="TextBox 3"/>
          <p:cNvSpPr txBox="1"/>
          <p:nvPr/>
        </p:nvSpPr>
        <p:spPr>
          <a:xfrm>
            <a:off x="899974" y="404277"/>
            <a:ext cx="3636404" cy="36830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（四）高技术项目</a:t>
            </a:r>
            <a:r>
              <a:rPr lang="en-US" altLang="zh-CN"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预算编制要点：</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8482965" y="496808"/>
            <a:ext cx="391001" cy="321469"/>
            <a:chOff x="383382" y="4958557"/>
            <a:chExt cx="521493" cy="428627"/>
          </a:xfrm>
        </p:grpSpPr>
        <p:cxnSp>
          <p:nvCxnSpPr>
            <p:cNvPr id="15" name="直接连接符 14"/>
            <p:cNvCxnSpPr/>
            <p:nvPr userDrawn="1">
              <p:custDataLst>
                <p:tags r:id="rId5"/>
              </p:custDataLst>
            </p:nvPr>
          </p:nvCxnSpPr>
          <p:spPr>
            <a:xfrm>
              <a:off x="383382" y="4958557"/>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6"/>
              </p:custDataLst>
            </p:nvPr>
          </p:nvCxnSpPr>
          <p:spPr>
            <a:xfrm>
              <a:off x="383382" y="5172871"/>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7"/>
              </p:custDataLst>
            </p:nvPr>
          </p:nvCxnSpPr>
          <p:spPr>
            <a:xfrm>
              <a:off x="383382" y="5387184"/>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grpSp>
      <p:sp>
        <p:nvSpPr>
          <p:cNvPr id="18" name="任意多边形: 形状 17"/>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latin typeface="微软雅黑" panose="020B0503020204020204" pitchFamily="34" charset="-122"/>
              <a:ea typeface="微软雅黑" panose="020B0503020204020204" pitchFamily="34" charset="-122"/>
            </a:endParaRPr>
          </a:p>
        </p:txBody>
      </p:sp>
      <p:sp>
        <p:nvSpPr>
          <p:cNvPr id="2" name="矩形 1"/>
          <p:cNvSpPr/>
          <p:nvPr>
            <p:custDataLst>
              <p:tags r:id="rId4"/>
            </p:custDataLst>
          </p:nvPr>
        </p:nvSpPr>
        <p:spPr>
          <a:xfrm>
            <a:off x="827584" y="1628800"/>
            <a:ext cx="7457983" cy="4707890"/>
          </a:xfrm>
          <a:prstGeom prst="rect">
            <a:avLst/>
          </a:prstGeom>
          <a:ln w="3175">
            <a:solidFill>
              <a:schemeClr val="dk1"/>
            </a:solidFill>
          </a:ln>
        </p:spPr>
        <p:txBody>
          <a:bodyPr wrap="square">
            <a:spAutoFit/>
          </a:bodyPr>
          <a:lstStyle/>
          <a:p>
            <a:r>
              <a:rPr lang="zh-CN"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KJW</a:t>
            </a:r>
            <a:r>
              <a:rPr lang="zh-CN"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”项目按</a:t>
            </a:r>
            <a:r>
              <a:rPr lang="en-US"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[2017]8</a:t>
            </a:r>
            <a:r>
              <a:rPr lang="zh-CN"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号文做预算</a:t>
            </a:r>
            <a:r>
              <a:rPr lang="zh-CN" altLang="zh-CN"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endPar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nSpc>
                <a:spcPct val="150000"/>
              </a:lnSpc>
              <a:buAutoNum type="arabicPeriod"/>
            </a:pP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预算</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科目分直接经费和间接经费，明细科目类似于自然基金、重点研发项目的预算科目</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nSpc>
                <a:spcPct val="150000"/>
              </a:lnSpc>
              <a:buAutoNum type="arabicPeriod"/>
            </a:pPr>
            <a:endPar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2. </a:t>
            </a:r>
            <a:r>
              <a:rPr lang="zh-CN" altLang="zh-CN" sz="16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外部协作费</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：只能用于</a:t>
            </a:r>
            <a:r>
              <a:rPr lang="zh-CN" altLang="zh-CN" sz="16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委托外单位</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的测试加工等费用</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endPar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3. </a:t>
            </a:r>
            <a:r>
              <a:rPr lang="zh-CN" altLang="zh-CN" sz="16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专家咨询费</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：不能支付给科研管理人员和本项目组成员</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endPar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4. </a:t>
            </a:r>
            <a:r>
              <a:rPr lang="zh-CN" altLang="zh-CN" sz="16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间接费用</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：按</a:t>
            </a:r>
            <a:r>
              <a:rPr lang="zh-CN" altLang="zh-CN" sz="16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直接费用扣除设备购置费和外部协作费后</a:t>
            </a:r>
            <a:r>
              <a:rPr lang="zh-CN"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金额的一定比例分段累加核定</a:t>
            </a:r>
            <a:r>
              <a:rPr lang="zh-CN"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endParaRPr lang="en-US"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sz="16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5</a:t>
            </a:r>
            <a:r>
              <a:rPr lang="en-US" altLang="zh-CN"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6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项目结题时</a:t>
            </a:r>
            <a:r>
              <a:rPr lang="zh-CN" altLang="en-US" sz="1600"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不能有剩余，结余经费会被收走。</a:t>
            </a:r>
          </a:p>
        </p:txBody>
      </p:sp>
      <p:sp>
        <p:nvSpPr>
          <p:cNvPr id="3" name="TextBox 2"/>
          <p:cNvSpPr txBox="1"/>
          <p:nvPr/>
        </p:nvSpPr>
        <p:spPr>
          <a:xfrm>
            <a:off x="827584" y="836712"/>
            <a:ext cx="3636404" cy="36830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（四）高技术项目</a:t>
            </a:r>
            <a:r>
              <a:rPr lang="en-US" altLang="zh-CN"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b="1" dirty="0" smtClean="0">
                <a:solidFill>
                  <a:schemeClr val="dk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预算编制要点：</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8482965" y="496808"/>
            <a:ext cx="391001" cy="321469"/>
            <a:chOff x="383382" y="4958557"/>
            <a:chExt cx="521493" cy="428627"/>
          </a:xfrm>
        </p:grpSpPr>
        <p:cxnSp>
          <p:nvCxnSpPr>
            <p:cNvPr id="15" name="直接连接符 14"/>
            <p:cNvCxnSpPr/>
            <p:nvPr userDrawn="1">
              <p:custDataLst>
                <p:tags r:id="rId5"/>
              </p:custDataLst>
            </p:nvPr>
          </p:nvCxnSpPr>
          <p:spPr>
            <a:xfrm>
              <a:off x="383382" y="4958557"/>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6"/>
              </p:custDataLst>
            </p:nvPr>
          </p:nvCxnSpPr>
          <p:spPr>
            <a:xfrm>
              <a:off x="383382" y="5172871"/>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7"/>
              </p:custDataLst>
            </p:nvPr>
          </p:nvCxnSpPr>
          <p:spPr>
            <a:xfrm>
              <a:off x="383382" y="5387184"/>
              <a:ext cx="521493" cy="0"/>
            </a:xfrm>
            <a:prstGeom prst="line">
              <a:avLst/>
            </a:prstGeom>
            <a:ln w="63500">
              <a:gradFill>
                <a:gsLst>
                  <a:gs pos="0">
                    <a:srgbClr val="F3DFD0">
                      <a:lumMod val="40000"/>
                      <a:lumOff val="60000"/>
                    </a:srgbClr>
                  </a:gs>
                  <a:gs pos="57000">
                    <a:srgbClr val="E2B08A"/>
                  </a:gs>
                </a:gsLst>
                <a:lin ang="0" scaled="0"/>
              </a:gradFill>
            </a:ln>
          </p:spPr>
          <p:style>
            <a:lnRef idx="1">
              <a:schemeClr val="accent1"/>
            </a:lnRef>
            <a:fillRef idx="0">
              <a:schemeClr val="accent1"/>
            </a:fillRef>
            <a:effectRef idx="0">
              <a:schemeClr val="accent1"/>
            </a:effectRef>
            <a:fontRef idx="minor">
              <a:schemeClr val="tx1"/>
            </a:fontRef>
          </p:style>
        </p:cxnSp>
      </p:grpSp>
      <p:sp>
        <p:nvSpPr>
          <p:cNvPr id="18" name="任意多边形: 形状 17"/>
          <p:cNvSpPr/>
          <p:nvPr userDrawn="1">
            <p:custDataLst>
              <p:tags r:id="rId3"/>
            </p:custDataLst>
          </p:nvPr>
        </p:nvSpPr>
        <p:spPr>
          <a:xfrm rot="10800000">
            <a:off x="118110" y="6153785"/>
            <a:ext cx="1082993" cy="704215"/>
          </a:xfrm>
          <a:custGeom>
            <a:avLst/>
            <a:gdLst>
              <a:gd name="connsiteX0" fmla="*/ 0 w 4498061"/>
              <a:gd name="connsiteY0" fmla="*/ 0 h 2192408"/>
              <a:gd name="connsiteX1" fmla="*/ 4498061 w 4498061"/>
              <a:gd name="connsiteY1" fmla="*/ 0 h 2192408"/>
              <a:gd name="connsiteX2" fmla="*/ 4489445 w 4498061"/>
              <a:gd name="connsiteY2" fmla="*/ 170624 h 2192408"/>
              <a:gd name="connsiteX3" fmla="*/ 2249030 w 4498061"/>
              <a:gd name="connsiteY3" fmla="*/ 2192408 h 2192408"/>
              <a:gd name="connsiteX4" fmla="*/ 8615 w 4498061"/>
              <a:gd name="connsiteY4" fmla="*/ 170624 h 2192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061" h="2192408">
                <a:moveTo>
                  <a:pt x="0" y="0"/>
                </a:moveTo>
                <a:lnTo>
                  <a:pt x="4498061" y="0"/>
                </a:lnTo>
                <a:lnTo>
                  <a:pt x="4489445" y="170624"/>
                </a:lnTo>
                <a:cubicBezTo>
                  <a:pt x="4374118" y="1306230"/>
                  <a:pt x="3415063" y="2192408"/>
                  <a:pt x="2249030" y="2192408"/>
                </a:cubicBezTo>
                <a:cubicBezTo>
                  <a:pt x="1082998" y="2192408"/>
                  <a:pt x="123943" y="1306230"/>
                  <a:pt x="8615" y="170624"/>
                </a:cubicBezTo>
                <a:close/>
              </a:path>
            </a:pathLst>
          </a:custGeom>
          <a:solidFill>
            <a:schemeClr val="accent6">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015">
              <a:solidFill>
                <a:schemeClr val="lt1"/>
              </a:solidFill>
              <a:latin typeface="微软雅黑" panose="020B0503020204020204" pitchFamily="34" charset="-122"/>
              <a:ea typeface="微软雅黑" panose="020B0503020204020204" pitchFamily="34" charset="-122"/>
            </a:endParaRPr>
          </a:p>
        </p:txBody>
      </p:sp>
      <p:sp>
        <p:nvSpPr>
          <p:cNvPr id="2" name="TextBox 1"/>
          <p:cNvSpPr txBox="1"/>
          <p:nvPr>
            <p:custDataLst>
              <p:tags r:id="rId4"/>
            </p:custDataLst>
          </p:nvPr>
        </p:nvSpPr>
        <p:spPr>
          <a:xfrm>
            <a:off x="828271" y="1268631"/>
            <a:ext cx="7592155" cy="5492750"/>
          </a:xfrm>
          <a:prstGeom prst="rect">
            <a:avLst/>
          </a:prstGeom>
          <a:noFill/>
          <a:ln w="3175">
            <a:solidFill>
              <a:schemeClr val="dk1"/>
            </a:solidFill>
          </a:ln>
        </p:spPr>
        <p:txBody>
          <a:bodyPr wrap="square" rtlCol="0">
            <a:spAutoFit/>
          </a:bodyPr>
          <a:lstStyle/>
          <a:p>
            <a:pPr>
              <a:lnSpc>
                <a:spcPct val="150000"/>
              </a:lnSpc>
            </a:pPr>
            <a:r>
              <a:rPr lang="zh-CN" altLang="en-US"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民口项目：</a:t>
            </a:r>
            <a:endParaRPr lang="en-US" altLang="zh-CN"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课题</a:t>
            </a:r>
            <a:r>
              <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预算总额不变，</a:t>
            </a:r>
            <a:r>
              <a:rPr lang="zh-CN" altLang="zh-CN"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设备费预算</a:t>
            </a:r>
            <a:r>
              <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调剂的</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，由课题负责人提出申请，所在单位统筹考虑现有设备配置情况和科研项目实际需求，及时办理审批手续</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除设备费外的其他支出调剂</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课题负责人</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根据需要自主安排。</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间接费用不能调增。</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无间接费用的院项目，</a:t>
            </a:r>
            <a:r>
              <a:rPr lang="zh-CN" altLang="en-US"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奖励经费和其他支出只能调减，不能调增。</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endParaRPr lang="en-US" altLang="zh-CN"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zh-CN" altLang="en-US"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高技术项目：</a:t>
            </a:r>
            <a:endParaRPr lang="en-US" altLang="zh-CN"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对</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12</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号文和</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18</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号文的项目，各明细科目间可调剂使用，按研究所程序走预算调整手续。</a:t>
            </a:r>
            <a:endPar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对</a:t>
            </a:r>
            <a:r>
              <a:rPr lang="en-US"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KJW 8</a:t>
            </a:r>
            <a:r>
              <a:rPr lang="zh-CN" altLang="en-US"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号文的项目，</a:t>
            </a:r>
            <a:r>
              <a:rPr lang="zh-CN" altLang="zh-CN" b="1" dirty="0" smtClean="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设备</a:t>
            </a:r>
            <a:r>
              <a:rPr lang="zh-CN" altLang="zh-CN"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费、劳务费</a:t>
            </a:r>
            <a:r>
              <a:rPr lang="zh-CN" altLang="en-US"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zh-CN"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专家咨询费</a:t>
            </a:r>
            <a:r>
              <a:rPr lang="zh-CN" altLang="en-US"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和间接费</a:t>
            </a:r>
            <a:r>
              <a:rPr lang="zh-CN" altLang="zh-CN"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rPr>
              <a:t>不能调增</a:t>
            </a:r>
            <a:r>
              <a:rPr lang="zh-CN" altLang="zh-CN"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，但因设备型号调整确需调增设备费的，由项目组提出方案，按研究所程序审核后执行。（比较特殊</a:t>
            </a:r>
            <a:r>
              <a:rPr lang="zh-CN" altLang="zh-CN"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a:t>
            </a:r>
          </a:p>
        </p:txBody>
      </p:sp>
      <p:sp>
        <p:nvSpPr>
          <p:cNvPr id="3" name="TextBox 2"/>
          <p:cNvSpPr txBox="1"/>
          <p:nvPr/>
        </p:nvSpPr>
        <p:spPr>
          <a:xfrm>
            <a:off x="683895" y="260350"/>
            <a:ext cx="7733665" cy="8756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nSpc>
                <a:spcPct val="150000"/>
              </a:lnSpc>
            </a:pPr>
            <a:r>
              <a:rPr lang="zh-CN" altLang="en-US" sz="2000" b="1" dirty="0">
                <a:solidFill>
                  <a:schemeClr val="dk1">
                    <a:lumMod val="85000"/>
                    <a:lumOff val="15000"/>
                  </a:schemeClr>
                </a:solidFill>
                <a:latin typeface="微软雅黑" panose="020B0503020204020204" pitchFamily="34" charset="-122"/>
                <a:ea typeface="微软雅黑" panose="020B0503020204020204" pitchFamily="34" charset="-122"/>
              </a:rPr>
              <a:t>二</a:t>
            </a:r>
            <a:r>
              <a:rPr lang="zh-CN" altLang="en-US" sz="2000" b="1" dirty="0" smtClean="0">
                <a:solidFill>
                  <a:schemeClr val="dk1">
                    <a:lumMod val="85000"/>
                    <a:lumOff val="15000"/>
                  </a:schemeClr>
                </a:solidFill>
                <a:latin typeface="微软雅黑" panose="020B0503020204020204" pitchFamily="34" charset="-122"/>
                <a:ea typeface="微软雅黑" panose="020B0503020204020204" pitchFamily="34" charset="-122"/>
              </a:rPr>
              <a:t>、预算调整</a:t>
            </a:r>
            <a:r>
              <a:rPr lang="en-US" altLang="zh-CN" sz="2000" b="1" dirty="0" smtClean="0">
                <a:solidFill>
                  <a:schemeClr val="dk1">
                    <a:lumMod val="85000"/>
                    <a:lumOff val="15000"/>
                  </a:schemeClr>
                </a:solidFill>
                <a:latin typeface="微软雅黑" panose="020B0503020204020204" pitchFamily="34" charset="-122"/>
                <a:ea typeface="微软雅黑" panose="020B0503020204020204" pitchFamily="34" charset="-122"/>
              </a:rPr>
              <a:t>-</a:t>
            </a:r>
            <a:r>
              <a:rPr lang="en-US" altLang="zh-CN" sz="1400" b="1" dirty="0" smtClean="0">
                <a:solidFill>
                  <a:schemeClr val="dk1">
                    <a:lumMod val="85000"/>
                    <a:lumOff val="15000"/>
                  </a:schemeClr>
                </a:solidFill>
                <a:latin typeface="微软雅黑" panose="020B0503020204020204" pitchFamily="34" charset="-122"/>
                <a:ea typeface="微软雅黑" panose="020B0503020204020204" pitchFamily="34" charset="-122"/>
              </a:rPr>
              <a:t>《中国科学院半导体研究所科研项目（课题）预算调整管理办法（修订）》半发科技字〔2022〕22号</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c89fc241-b628-4fab-b34f-ef1894a3155e"/>
  <p:tag name="COMMONDATA" val="eyJoZGlkIjoiYWQzNjFlZmM3NGI1MzBhNjRlM2QxYjljNjFiM2QwNzYifQ=="/>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8"/>
  <p:tag name="KSO_WM_UNIT_ID" val="_1*y*8"/>
  <p:tag name="KSO_WM_UNIT_LAYERLEVEL" val="1"/>
  <p:tag name="KSO_WM_TAG_VERSION" val="1.0"/>
  <p:tag name="KSO_WM_BEAUTIFY_FLAG" val="#wm#"/>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9*i*1"/>
  <p:tag name="KSO_WM_UNIT_BK_DARK_LIGHT" val="2"/>
  <p:tag name="KSO_WM_UNIT_LAYERLEVEL" val="1"/>
  <p:tag name="KSO_WM_TAG_VERSION" val="1.0"/>
  <p:tag name="KSO_WM_BEAUTIFY_FLAG" val="#wm#"/>
</p:tagLst>
</file>

<file path=ppt/tags/tag1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0*i*1"/>
  <p:tag name="KSO_WM_UNIT_BK_DARK_LIGHT" val="2"/>
  <p:tag name="KSO_WM_UNIT_LAYERLEVEL" val="1"/>
  <p:tag name="KSO_WM_TAG_VERSION" val="1.0"/>
  <p:tag name="KSO_WM_BEAUTIFY_FLAG" val="#wm#"/>
</p:tagLst>
</file>

<file path=ppt/tags/tag1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4"/>
  <p:tag name="KSO_WM_UNIT_ID" val="_1*y*4"/>
  <p:tag name="KSO_WM_UNIT_LAYERLEVEL" val="1"/>
  <p:tag name="KSO_WM_TAG_VERSION" val="1.0"/>
  <p:tag name="KSO_WM_BEAUTIFY_FLAG" val="#wm#"/>
</p:tagLst>
</file>

<file path=ppt/tags/tag1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2"/>
  <p:tag name="KSO_WM_UNIT_ID" val="_1*y*2"/>
  <p:tag name="KSO_WM_UNIT_LAYERLEVEL" val="1"/>
  <p:tag name="KSO_WM_TAG_VERSION" val="1.0"/>
  <p:tag name="KSO_WM_BEAUTIFY_FLAG" val="#wm#"/>
</p:tagLst>
</file>

<file path=ppt/tags/tag1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81.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Lst>
</file>

<file path=ppt/tags/tag182.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Lst>
</file>

<file path=ppt/tags/tag18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84.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85.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86.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87.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88.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89.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3"/>
  <p:tag name="KSO_WM_UNIT_ID" val="_1*y*3"/>
  <p:tag name="KSO_WM_UNIT_LAYERLEVEL" val="1"/>
  <p:tag name="KSO_WM_TAG_VERSION" val="1.0"/>
  <p:tag name="KSO_WM_BEAUTIFY_FLAG" val="#wm#"/>
</p:tagLst>
</file>

<file path=ppt/tags/tag190.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191.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92.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93.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94.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95.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96.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97.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98.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99.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620"/>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7"/>
  <p:tag name="KSO_WM_UNIT_ID" val="_1*y*7"/>
  <p:tag name="KSO_WM_UNIT_LAYERLEVEL" val="1"/>
  <p:tag name="KSO_WM_TAG_VERSION" val="1.0"/>
  <p:tag name="KSO_WM_BEAUTIFY_FLAG" val="#wm#"/>
</p:tagLst>
</file>

<file path=ppt/tags/tag200.xml><?xml version="1.0" encoding="utf-8"?>
<p:tagLst xmlns:a="http://schemas.openxmlformats.org/drawingml/2006/main" xmlns:r="http://schemas.openxmlformats.org/officeDocument/2006/relationships"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201.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202.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03.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04.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05.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06.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07.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08.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09.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6"/>
  <p:tag name="KSO_WM_UNIT_ID" val="_1*y*6"/>
  <p:tag name="KSO_WM_UNIT_LAYERLEVEL" val="1"/>
  <p:tag name="KSO_WM_TAG_VERSION" val="1.0"/>
  <p:tag name="KSO_WM_BEAUTIFY_FLAG" val="#wm#"/>
</p:tagLst>
</file>

<file path=ppt/tags/tag210.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11.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12.xml><?xml version="1.0" encoding="utf-8"?>
<p:tagLst xmlns:a="http://schemas.openxmlformats.org/drawingml/2006/main" xmlns:r="http://schemas.openxmlformats.org/officeDocument/2006/relationships"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213.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214.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15.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16.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17.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18.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19.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5"/>
  <p:tag name="KSO_WM_UNIT_ID" val="_1*y*5"/>
  <p:tag name="KSO_WM_UNIT_LAYERLEVEL" val="1"/>
  <p:tag name="KSO_WM_TAG_VERSION" val="1.0"/>
  <p:tag name="KSO_WM_BEAUTIFY_FLAG" val="#wm#"/>
</p:tagLst>
</file>

<file path=ppt/tags/tag220.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21.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22.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23.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24.xml><?xml version="1.0" encoding="utf-8"?>
<p:tagLst xmlns:a="http://schemas.openxmlformats.org/drawingml/2006/main" xmlns:r="http://schemas.openxmlformats.org/officeDocument/2006/relationships"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225.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226.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27.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28.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29.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0.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31.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32.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33.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34.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35.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36.xml><?xml version="1.0" encoding="utf-8"?>
<p:tagLst xmlns:a="http://schemas.openxmlformats.org/drawingml/2006/main" xmlns:r="http://schemas.openxmlformats.org/officeDocument/2006/relationships"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237.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238.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39.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40.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41.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42.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43.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44.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45.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46.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47.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48.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49.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50.xml><?xml version="1.0" encoding="utf-8"?>
<p:tagLst xmlns:a="http://schemas.openxmlformats.org/drawingml/2006/main" xmlns:r="http://schemas.openxmlformats.org/officeDocument/2006/relationships"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251.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52.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53.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254.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55.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56.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57.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58.xml><?xml version="1.0" encoding="utf-8"?>
<p:tagLst xmlns:a="http://schemas.openxmlformats.org/drawingml/2006/main" xmlns:r="http://schemas.openxmlformats.org/officeDocument/2006/relationships"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259.xml><?xml version="1.0" encoding="utf-8"?>
<p:tagLst xmlns:a="http://schemas.openxmlformats.org/drawingml/2006/main" xmlns:r="http://schemas.openxmlformats.org/officeDocument/2006/relationships" xmlns:p="http://schemas.openxmlformats.org/presentationml/2006/main">
  <p:tag name="KSO_WM_TEMPLATE_THUMBS_INDEX" val="1、4、7、8、9、10、11、12、13、14、15"/>
  <p:tag name="KSO_WM_SLIDE_ID" val="custom20202620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2620"/>
  <p:tag name="KSO_WM_SLIDE_LAYOUT" val="a_b"/>
  <p:tag name="KSO_WM_SLIDE_LAYOUT_CNT" val="1_3"/>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60.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custom20202620_1*a*1"/>
  <p:tag name="KSO_WM_TEMPLATE_CATEGORY" val="custom"/>
  <p:tag name="KSO_WM_TEMPLATE_INDEX" val="20202620"/>
  <p:tag name="KSO_WM_UNIT_LAYERLEVEL" val="1"/>
  <p:tag name="KSO_WM_TAG_VERSION" val="1.0"/>
  <p:tag name="KSO_WM_BEAUTIFY_FLAG" val="#wm#"/>
  <p:tag name="KSO_WM_UNIT_PRESET_TEXT" val="简约工作汇报"/>
</p:tagLst>
</file>

<file path=ppt/tags/tag261.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HIGHLIGHT" val="0"/>
  <p:tag name="KSO_WM_UNIT_COMPATIBLE" val="0"/>
  <p:tag name="KSO_WM_UNIT_DIAGRAM_ISNUMVISUAL" val="0"/>
  <p:tag name="KSO_WM_UNIT_DIAGRAM_ISREFERUNIT" val="0"/>
  <p:tag name="KSO_WM_UNIT_TYPE" val="i"/>
  <p:tag name="KSO_WM_UNIT_INDEX" val="1"/>
  <p:tag name="KSO_WM_UNIT_ID" val="custom20202620_1*i*1"/>
  <p:tag name="KSO_WM_TEMPLATE_CATEGORY" val="custom"/>
  <p:tag name="KSO_WM_TEMPLATE_INDEX" val="20202620"/>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62.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HIGHLIGHT" val="0"/>
  <p:tag name="KSO_WM_UNIT_COMPATIBLE" val="0"/>
  <p:tag name="KSO_WM_UNIT_DIAGRAM_ISNUMVISUAL" val="0"/>
  <p:tag name="KSO_WM_UNIT_DIAGRAM_ISREFERUNIT" val="0"/>
  <p:tag name="KSO_WM_UNIT_TYPE" val="i"/>
  <p:tag name="KSO_WM_UNIT_INDEX" val="1"/>
  <p:tag name="KSO_WM_UNIT_ID" val="custom20202620_1*i*1"/>
  <p:tag name="KSO_WM_TEMPLATE_CATEGORY" val="custom"/>
  <p:tag name="KSO_WM_TEMPLATE_INDEX" val="20202620"/>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6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2620"/>
</p:tagLst>
</file>

<file path=ppt/tags/tag264.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HIGHLIGHT" val="0"/>
  <p:tag name="KSO_WM_UNIT_COMPATIBLE" val="0"/>
  <p:tag name="KSO_WM_UNIT_DIAGRAM_ISNUMVISUAL" val="0"/>
  <p:tag name="KSO_WM_UNIT_DIAGRAM_ISREFERUNIT" val="0"/>
  <p:tag name="KSO_WM_UNIT_TYPE" val="i"/>
  <p:tag name="KSO_WM_UNIT_INDEX" val="1"/>
  <p:tag name="KSO_WM_UNIT_ID" val="custom20202620_1*i*1"/>
  <p:tag name="KSO_WM_TEMPLATE_CATEGORY" val="custom"/>
  <p:tag name="KSO_WM_TEMPLATE_INDEX" val="20202620"/>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65.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HIGHLIGHT" val="0"/>
  <p:tag name="KSO_WM_UNIT_COMPATIBLE" val="0"/>
  <p:tag name="KSO_WM_UNIT_DIAGRAM_ISNUMVISUAL" val="0"/>
  <p:tag name="KSO_WM_UNIT_DIAGRAM_ISREFERUNIT" val="0"/>
  <p:tag name="KSO_WM_UNIT_TYPE" val="i"/>
  <p:tag name="KSO_WM_UNIT_INDEX" val="1"/>
  <p:tag name="KSO_WM_UNIT_ID" val="custom20202620_1*i*1"/>
  <p:tag name="KSO_WM_TEMPLATE_CATEGORY" val="custom"/>
  <p:tag name="KSO_WM_TEMPLATE_INDEX" val="20202620"/>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66.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HIGHLIGHT" val="0"/>
  <p:tag name="KSO_WM_UNIT_COMPATIBLE" val="0"/>
  <p:tag name="KSO_WM_UNIT_DIAGRAM_ISNUMVISUAL" val="0"/>
  <p:tag name="KSO_WM_UNIT_DIAGRAM_ISREFERUNIT" val="0"/>
  <p:tag name="KSO_WM_UNIT_TYPE" val="i"/>
  <p:tag name="KSO_WM_UNIT_INDEX" val="1"/>
  <p:tag name="KSO_WM_UNIT_ID" val="custom20202620_1*i*1"/>
  <p:tag name="KSO_WM_TEMPLATE_CATEGORY" val="custom"/>
  <p:tag name="KSO_WM_TEMPLATE_INDEX" val="20202620"/>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67.xml><?xml version="1.0" encoding="utf-8"?>
<p:tagLst xmlns:a="http://schemas.openxmlformats.org/drawingml/2006/main" xmlns:r="http://schemas.openxmlformats.org/officeDocument/2006/relationships" xmlns:p="http://schemas.openxmlformats.org/presentationml/2006/main">
  <p:tag name="KSO_WM_UNIT_ISCONTENTSTITLE" val="0"/>
  <p:tag name="KSO_WM_UNIT_NOCLEAR" val="0"/>
  <p:tag name="KSO_WM_UNIT_HIGHLIGHT" val="0"/>
  <p:tag name="KSO_WM_UNIT_COMPATIBLE" val="0"/>
  <p:tag name="KSO_WM_UNIT_DIAGRAM_ISNUMVISUAL" val="0"/>
  <p:tag name="KSO_WM_UNIT_DIAGRAM_ISREFERUNIT" val="0"/>
  <p:tag name="KSO_WM_UNIT_TYPE" val="i"/>
  <p:tag name="KSO_WM_UNIT_INDEX" val="1"/>
  <p:tag name="KSO_WM_UNIT_ID" val="custom20202620_1*i*1"/>
  <p:tag name="KSO_WM_TEMPLATE_CATEGORY" val="custom"/>
  <p:tag name="KSO_WM_TEMPLATE_INDEX" val="20202620"/>
  <p:tag name="KSO_WM_UNIT_LAYERLEVEL" val="1"/>
  <p:tag name="KSO_WM_TAG_VERSION" val="1.0"/>
  <p:tag name="KSO_WM_BEAUTIFY_FLAG" val="#wm#"/>
  <p:tag name="KSO_WM_UNIT_TEXT_FILL_FORE_SCHEMECOLOR_INDEX_BRIGHTNESS" val="0"/>
  <p:tag name="KSO_WM_UNIT_TEXT_FILL_FORE_SCHEMECOLOR_INDEX" val="5"/>
  <p:tag name="KSO_WM_UNIT_TEXT_FILL_TYPE" val="1"/>
</p:tagLst>
</file>

<file path=ppt/tags/tag268.xml><?xml version="1.0" encoding="utf-8"?>
<p:tagLst xmlns:a="http://schemas.openxmlformats.org/drawingml/2006/main" xmlns:r="http://schemas.openxmlformats.org/officeDocument/2006/relationships" xmlns:p="http://schemas.openxmlformats.org/presentationml/2006/main">
  <p:tag name="KSO_WM_SLIDE_BK_DARK_LIGHT" val=""/>
  <p:tag name="KSO_WM_SLIDE_BACKGROUND_TYPE" val="general"/>
</p:tagLst>
</file>

<file path=ppt/tags/tag269.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 name="KSO_WM_UNIT_TYPE" val="i"/>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70.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 name="KSO_WM_UNIT_TYPE" val="i"/>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71.xml><?xml version="1.0" encoding="utf-8"?>
<p:tagLst xmlns:a="http://schemas.openxmlformats.org/drawingml/2006/main" xmlns:r="http://schemas.openxmlformats.org/officeDocument/2006/relationships" xmlns:p="http://schemas.openxmlformats.org/presentationml/2006/main">
  <p:tag name="KSO_WM_UNIT_LINE_FORE_SCHEMECOLOR_INDEX_BRIGHTNESS" val="0"/>
  <p:tag name="KSO_WM_UNIT_LINE_FORE_SCHEMECOLOR_INDEX" val="13"/>
  <p:tag name="KSO_WM_UNIT_LINE_FILL_TYPE" val="2"/>
  <p:tag name="KSO_WM_UNIT_TEXT_FILL_FORE_SCHEMECOLOR_INDEX_BRIGHTNESS" val="0"/>
  <p:tag name="KSO_WM_UNIT_TEXT_FILL_FORE_SCHEMECOLOR_INDEX" val="13"/>
  <p:tag name="KSO_WM_UNIT_TEXT_FILL_TYPE" val="1"/>
</p:tagLst>
</file>

<file path=ppt/tags/tag272.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7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74.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75.xml><?xml version="1.0" encoding="utf-8"?>
<p:tagLst xmlns:a="http://schemas.openxmlformats.org/drawingml/2006/main" xmlns:r="http://schemas.openxmlformats.org/officeDocument/2006/relationships" xmlns:p="http://schemas.openxmlformats.org/presentationml/2006/main">
  <p:tag name="KSO_WM_SLIDE_BK_DARK_LIGHT" val=""/>
  <p:tag name="KSO_WM_SLIDE_BACKGROUND_TYPE" val="general"/>
</p:tagLst>
</file>

<file path=ppt/tags/tag276.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 name="KSO_WM_UNIT_TYPE" val="i"/>
</p:tagLst>
</file>

<file path=ppt/tags/tag277.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 name="KSO_WM_UNIT_TYPE" val="i"/>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78.xml><?xml version="1.0" encoding="utf-8"?>
<p:tagLst xmlns:a="http://schemas.openxmlformats.org/drawingml/2006/main" xmlns:r="http://schemas.openxmlformats.org/officeDocument/2006/relationships" xmlns:p="http://schemas.openxmlformats.org/presentationml/2006/main">
  <p:tag name="KSO_WM_UNIT_LINE_FORE_SCHEMECOLOR_INDEX_BRIGHTNESS" val="0"/>
  <p:tag name="KSO_WM_UNIT_LINE_FORE_SCHEMECOLOR_INDEX" val="13"/>
  <p:tag name="KSO_WM_UNIT_LINE_FILL_TYPE" val="2"/>
</p:tagLst>
</file>

<file path=ppt/tags/tag279.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80.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81.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82.xml><?xml version="1.0" encoding="utf-8"?>
<p:tagLst xmlns:a="http://schemas.openxmlformats.org/drawingml/2006/main" xmlns:r="http://schemas.openxmlformats.org/officeDocument/2006/relationships" xmlns:p="http://schemas.openxmlformats.org/presentationml/2006/main">
  <p:tag name="KSO_WM_SLIDE_BK_DARK_LIGHT" val=""/>
  <p:tag name="KSO_WM_SLIDE_BACKGROUND_TYPE" val="general"/>
</p:tagLst>
</file>

<file path=ppt/tags/tag28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 name="KSO_WM_UNIT_TYPE" val="i"/>
</p:tagLst>
</file>

<file path=ppt/tags/tag284.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 name="KSO_WM_UNIT_TYPE" val="i"/>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85.xml><?xml version="1.0" encoding="utf-8"?>
<p:tagLst xmlns:a="http://schemas.openxmlformats.org/drawingml/2006/main" xmlns:r="http://schemas.openxmlformats.org/officeDocument/2006/relationships" xmlns:p="http://schemas.openxmlformats.org/presentationml/2006/main">
  <p:tag name="KSO_WM_UNIT_LINE_FORE_SCHEMECOLOR_INDEX_BRIGHTNESS" val="0"/>
  <p:tag name="KSO_WM_UNIT_LINE_FORE_SCHEMECOLOR_INDEX" val="13"/>
  <p:tag name="KSO_WM_UNIT_LINE_FILL_TYPE" val="2"/>
</p:tagLst>
</file>

<file path=ppt/tags/tag286.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87.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88.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89.xml><?xml version="1.0" encoding="utf-8"?>
<p:tagLst xmlns:a="http://schemas.openxmlformats.org/drawingml/2006/main" xmlns:r="http://schemas.openxmlformats.org/officeDocument/2006/relationships" xmlns:p="http://schemas.openxmlformats.org/presentationml/2006/main">
  <p:tag name="KSO_WM_SLIDE_BK_DARK_LIGHT" val=""/>
  <p:tag name="KSO_WM_SLIDE_BACKGROUND_TYPE" val="general"/>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90.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 name="KSO_WM_UNIT_TYPE" val="i"/>
</p:tagLst>
</file>

<file path=ppt/tags/tag291.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 name="KSO_WM_UNIT_TYPE" val="i"/>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292.xml><?xml version="1.0" encoding="utf-8"?>
<p:tagLst xmlns:a="http://schemas.openxmlformats.org/drawingml/2006/main" xmlns:r="http://schemas.openxmlformats.org/officeDocument/2006/relationships" xmlns:p="http://schemas.openxmlformats.org/presentationml/2006/main">
  <p:tag name="KSO_WM_UNIT_LINE_FORE_SCHEMECOLOR_INDEX_BRIGHTNESS" val="0"/>
  <p:tag name="KSO_WM_UNIT_LINE_FORE_SCHEMECOLOR_INDEX" val="13"/>
  <p:tag name="KSO_WM_UNIT_LINE_FILL_TYPE" val="2"/>
  <p:tag name="KSO_WM_UNIT_TEXT_FILL_FORE_SCHEMECOLOR_INDEX_BRIGHTNESS" val="0"/>
  <p:tag name="KSO_WM_UNIT_TEXT_FILL_FORE_SCHEMECOLOR_INDEX" val="13"/>
  <p:tag name="KSO_WM_UNIT_TEXT_FILL_TYPE" val="1"/>
</p:tagLst>
</file>

<file path=ppt/tags/tag293.xml><?xml version="1.0" encoding="utf-8"?>
<p:tagLst xmlns:a="http://schemas.openxmlformats.org/drawingml/2006/main" xmlns:r="http://schemas.openxmlformats.org/officeDocument/2006/relationships" xmlns:p="http://schemas.openxmlformats.org/presentationml/2006/main">
  <p:tag name="KSO_WM_UNIT_LINE_FORE_SCHEMECOLOR_INDEX_BRIGHTNESS" val="0"/>
  <p:tag name="KSO_WM_UNIT_LINE_FORE_SCHEMECOLOR_INDEX" val="13"/>
  <p:tag name="KSO_WM_UNIT_LINE_FILL_TYPE" val="2"/>
</p:tagLst>
</file>

<file path=ppt/tags/tag294.xml><?xml version="1.0" encoding="utf-8"?>
<p:tagLst xmlns:a="http://schemas.openxmlformats.org/drawingml/2006/main" xmlns:r="http://schemas.openxmlformats.org/officeDocument/2006/relationships" xmlns:p="http://schemas.openxmlformats.org/presentationml/2006/main">
  <p:tag name="KSO_WM_UNIT_FILL_FORE_SCHEMECOLOR_INDEX_1_BRIGHTNESS" val="0.1"/>
  <p:tag name="KSO_WM_UNIT_FILL_FORE_SCHEMECOLOR_INDEX_1" val="5"/>
  <p:tag name="KSO_WM_UNIT_FILL_FORE_SCHEMECOLOR_INDEX_1_POS" val="0"/>
  <p:tag name="KSO_WM_UNIT_FILL_FORE_SCHEMECOLOR_INDEX_1_TRANS" val="0"/>
  <p:tag name="KSO_WM_UNIT_FILL_FORE_SCHEMECOLOR_INDEX_2_BRIGHTNESS" val="0.05"/>
  <p:tag name="KSO_WM_UNIT_FILL_FORE_SCHEMECOLOR_INDEX_2" val="5"/>
  <p:tag name="KSO_WM_UNIT_FILL_FORE_SCHEMECOLOR_INDEX_2_POS" val="0.5"/>
  <p:tag name="KSO_WM_UNIT_FILL_FORE_SCHEMECOLOR_INDEX_2_TRANS" val="0"/>
  <p:tag name="KSO_WM_UNIT_FILL_FORE_SCHEMECOLOR_INDEX_3_BRIGHTNESS" val="0.05"/>
  <p:tag name="KSO_WM_UNIT_FILL_FORE_SCHEMECOLOR_INDEX_3" val="5"/>
  <p:tag name="KSO_WM_UNIT_FILL_FORE_SCHEMECOLOR_INDEX_3_POS" val="1"/>
  <p:tag name="KSO_WM_UNIT_FILL_FORE_SCHEMECOLOR_INDEX_3_TRANS" val="0"/>
  <p:tag name="KSO_WM_UNIT_FILL_GRADIENT_TYPE" val="0"/>
  <p:tag name="KSO_WM_UNIT_FILL_GRADIENT_ANGLE" val="90"/>
  <p:tag name="KSO_WM_UNIT_FILL_GRADIENT_Direction" val="1"/>
  <p:tag name="KSO_WM_UNIT_FILL_TYPE" val="3"/>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
  <p:tag name="KSO_WM_UNIT_TEXT_FILL_TYPE" val="1"/>
</p:tagLst>
</file>

<file path=ppt/tags/tag295.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96.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97.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298.xml><?xml version="1.0" encoding="utf-8"?>
<p:tagLst xmlns:a="http://schemas.openxmlformats.org/drawingml/2006/main" xmlns:r="http://schemas.openxmlformats.org/officeDocument/2006/relationships" xmlns:p="http://schemas.openxmlformats.org/presentationml/2006/main">
  <p:tag name="KSO_WM_SLIDE_BK_DARK_LIGHT" val=""/>
  <p:tag name="KSO_WM_SLIDE_BACKGROUND_TYPE" val="general"/>
</p:tagLst>
</file>

<file path=ppt/tags/tag299.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 name="KSO_WM_UNIT_TYPE" val="i"/>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620"/>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0.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 name="KSO_WM_UNIT_TYPE" val="i"/>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01.xml><?xml version="1.0" encoding="utf-8"?>
<p:tagLst xmlns:a="http://schemas.openxmlformats.org/drawingml/2006/main" xmlns:r="http://schemas.openxmlformats.org/officeDocument/2006/relationships" xmlns:p="http://schemas.openxmlformats.org/presentationml/2006/main">
  <p:tag name="KSO_WM_UNIT_LINE_FORE_SCHEMECOLOR_INDEX_BRIGHTNESS" val="0"/>
  <p:tag name="KSO_WM_UNIT_LINE_FORE_SCHEMECOLOR_INDEX" val="13"/>
  <p:tag name="KSO_WM_UNIT_LINE_FILL_TYPE" val="2"/>
</p:tagLst>
</file>

<file path=ppt/tags/tag302.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0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04.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05.xml><?xml version="1.0" encoding="utf-8"?>
<p:tagLst xmlns:a="http://schemas.openxmlformats.org/drawingml/2006/main" xmlns:r="http://schemas.openxmlformats.org/officeDocument/2006/relationships" xmlns:p="http://schemas.openxmlformats.org/presentationml/2006/main">
  <p:tag name="KSO_WM_SLIDE_BK_DARK_LIGHT" val=""/>
  <p:tag name="KSO_WM_SLIDE_BACKGROUND_TYPE" val="general"/>
</p:tagLst>
</file>

<file path=ppt/tags/tag306.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 name="KSO_WM_UNIT_TYPE" val="i"/>
</p:tagLst>
</file>

<file path=ppt/tags/tag307.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 name="KSO_WM_UNIT_TYPE" val="i"/>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08.xml><?xml version="1.0" encoding="utf-8"?>
<p:tagLst xmlns:a="http://schemas.openxmlformats.org/drawingml/2006/main" xmlns:r="http://schemas.openxmlformats.org/officeDocument/2006/relationships" xmlns:p="http://schemas.openxmlformats.org/presentationml/2006/main">
  <p:tag name="KSO_WM_UNIT_LINE_FORE_SCHEMECOLOR_INDEX_BRIGHTNESS" val="0"/>
  <p:tag name="KSO_WM_UNIT_LINE_FORE_SCHEMECOLOR_INDEX" val="13"/>
  <p:tag name="KSO_WM_UNIT_LINE_FILL_TYPE" val="2"/>
</p:tagLst>
</file>

<file path=ppt/tags/tag309.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10.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11.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12.xml><?xml version="1.0" encoding="utf-8"?>
<p:tagLst xmlns:a="http://schemas.openxmlformats.org/drawingml/2006/main" xmlns:r="http://schemas.openxmlformats.org/officeDocument/2006/relationships" xmlns:p="http://schemas.openxmlformats.org/presentationml/2006/main">
  <p:tag name="KSO_WM_SLIDE_BK_DARK_LIGHT" val=""/>
  <p:tag name="KSO_WM_SLIDE_BACKGROUND_TYPE" val="general"/>
</p:tagLst>
</file>

<file path=ppt/tags/tag31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 name="KSO_WM_UNIT_TYPE" val="i"/>
</p:tagLst>
</file>

<file path=ppt/tags/tag314.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 name="KSO_WM_UNIT_TYPE" val="i"/>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15.xml><?xml version="1.0" encoding="utf-8"?>
<p:tagLst xmlns:a="http://schemas.openxmlformats.org/drawingml/2006/main" xmlns:r="http://schemas.openxmlformats.org/officeDocument/2006/relationships" xmlns:p="http://schemas.openxmlformats.org/presentationml/2006/main">
  <p:tag name="KSO_WM_UNIT_LINE_FORE_SCHEMECOLOR_INDEX_BRIGHTNESS" val="0"/>
  <p:tag name="KSO_WM_UNIT_LINE_FORE_SCHEMECOLOR_INDEX" val="13"/>
  <p:tag name="KSO_WM_UNIT_LINE_FILL_TYPE" val="2"/>
</p:tagLst>
</file>

<file path=ppt/tags/tag316.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17.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18.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19.xml><?xml version="1.0" encoding="utf-8"?>
<p:tagLst xmlns:a="http://schemas.openxmlformats.org/drawingml/2006/main" xmlns:r="http://schemas.openxmlformats.org/officeDocument/2006/relationships" xmlns:p="http://schemas.openxmlformats.org/presentationml/2006/main">
  <p:tag name="KSO_WM_SLIDE_BK_DARK_LIGHT" val=""/>
  <p:tag name="KSO_WM_SLIDE_BACKGROUND_TYPE" val="general"/>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20.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 name="KSO_WM_UNIT_TYPE" val="i"/>
</p:tagLst>
</file>

<file path=ppt/tags/tag321.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 name="KSO_WM_UNIT_TYPE" val="i"/>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22.xml><?xml version="1.0" encoding="utf-8"?>
<p:tagLst xmlns:a="http://schemas.openxmlformats.org/drawingml/2006/main" xmlns:r="http://schemas.openxmlformats.org/officeDocument/2006/relationships" xmlns:p="http://schemas.openxmlformats.org/presentationml/2006/main">
  <p:tag name="KSO_WM_UNIT_LINE_FORE_SCHEMECOLOR_INDEX_BRIGHTNESS" val="0"/>
  <p:tag name="KSO_WM_UNIT_LINE_FORE_SCHEMECOLOR_INDEX" val="13"/>
  <p:tag name="KSO_WM_UNIT_LINE_FILL_TYPE" val="2"/>
  <p:tag name="KSO_WM_UNIT_TEXT_FILL_FORE_SCHEMECOLOR_INDEX_BRIGHTNESS" val="0"/>
  <p:tag name="KSO_WM_UNIT_TEXT_FILL_FORE_SCHEMECOLOR_INDEX" val="13"/>
  <p:tag name="KSO_WM_UNIT_TEXT_FILL_TYPE" val="1"/>
</p:tagLst>
</file>

<file path=ppt/tags/tag32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24.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25.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26.xml><?xml version="1.0" encoding="utf-8"?>
<p:tagLst xmlns:a="http://schemas.openxmlformats.org/drawingml/2006/main" xmlns:r="http://schemas.openxmlformats.org/officeDocument/2006/relationships" xmlns:p="http://schemas.openxmlformats.org/presentationml/2006/main">
  <p:tag name="KSO_WM_SLIDE_BK_DARK_LIGHT" val=""/>
  <p:tag name="KSO_WM_SLIDE_BACKGROUND_TYPE" val="general"/>
</p:tagLst>
</file>

<file path=ppt/tags/tag327.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 name="KSO_WM_UNIT_TYPE" val="i"/>
</p:tagLst>
</file>

<file path=ppt/tags/tag328.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 name="KSO_WM_UNIT_TYPE" val="i"/>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29.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30.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Lst>
</file>

<file path=ppt/tags/tag331.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Lst>
</file>

<file path=ppt/tags/tag332.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Lst>
</file>

<file path=ppt/tags/tag33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34.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35.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36.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Lst>
</file>

<file path=ppt/tags/tag337.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Lst>
</file>

<file path=ppt/tags/tag338.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Lst>
</file>

<file path=ppt/tags/tag339.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40.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 name="KSO_WM_UNIT_TYPE" val="i"/>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41.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 name="KSO_WM_UNIT_TYPE" val="i"/>
</p:tagLst>
</file>

<file path=ppt/tags/tag342.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4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44.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45.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5220,&quot;width&quot;:9525}"/>
</p:tagLst>
</file>

<file path=ppt/tags/tag346.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331705aa-4adc-4000-9d6f-9030a2ef3958}"/>
  <p:tag name="KSO_WM_UNIT_TYPE" val="i"/>
  <p:tag name="KSO_WM_UNIT_FILL_FORE_SCHEMECOLOR_INDEX_BRIGHTNESS" val="0"/>
  <p:tag name="KSO_WM_UNIT_FILL_FORE_SCHEMECOLOR_INDEX" val="10"/>
  <p:tag name="KSO_WM_UNIT_FILL_TYPE" val="1"/>
  <p:tag name="KSO_WM_UNIT_TEXT_FILL_FORE_SCHEMECOLOR_INDEX_BRIGHTNESS" val="0"/>
  <p:tag name="KSO_WM_UNIT_TEXT_FILL_FORE_SCHEMECOLOR_INDEX" val="2"/>
  <p:tag name="KSO_WM_UNIT_TEXT_FILL_TYPE" val="1"/>
</p:tagLst>
</file>

<file path=ppt/tags/tag347.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60af929e-c44a-4c05-b19f-72b4de0d9cfe}"/>
  <p:tag name="KSO_WM_UNIT_TYPE" val="i"/>
</p:tagLst>
</file>

<file path=ppt/tags/tag348.xml><?xml version="1.0" encoding="utf-8"?>
<p:tagLst xmlns:a="http://schemas.openxmlformats.org/drawingml/2006/main" xmlns:r="http://schemas.openxmlformats.org/officeDocument/2006/relationships" xmlns:p="http://schemas.openxmlformats.org/presentationml/2006/main">
  <p:tag name="KSO_WM_UNIT_TEXT_FILL_FORE_SCHEMECOLOR_INDEX_BRIGHTNESS" val="0"/>
  <p:tag name="KSO_WM_UNIT_TEXT_FILL_FORE_SCHEMECOLOR_INDEX" val="13"/>
  <p:tag name="KSO_WM_UNIT_TEXT_FILL_TYPE" val="1"/>
</p:tagLst>
</file>

<file path=ppt/tags/tag349.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4791,&quot;width&quot;:5781}"/>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50.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2610,&quot;width&quot;:6418}"/>
</p:tagLst>
</file>

<file path=ppt/tags/tag351.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52.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53.xml><?xml version="1.0" encoding="utf-8"?>
<p:tagLst xmlns:a="http://schemas.openxmlformats.org/drawingml/2006/main" xmlns:r="http://schemas.openxmlformats.org/officeDocument/2006/relationships"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LINE_FORE_SCHEMECOLOR_INDEX_1_BRIGHTNESS" val="0.6"/>
  <p:tag name="KSO_WM_UNIT_LINE_FORE_SCHEMECOLOR_INDEX_1" val="5"/>
  <p:tag name="KSO_WM_UNIT_LINE_FORE_SCHEMECOLOR_INDEX_1_POS" val="0"/>
  <p:tag name="KSO_WM_UNIT_LINE_FORE_SCHEMECOLOR_INDEX_1_TRANS" val="0"/>
  <p:tag name="KSO_WM_UNIT_LINE_FORE_SCHEMECOLOR_INDEX_2_BRIGHTNESS" val="0"/>
  <p:tag name="KSO_WM_UNIT_LINE_FORE_SCHEMECOLOR_INDEX_2" val="5"/>
  <p:tag name="KSO_WM_UNIT_LINE_FORE_SCHEMECOLOR_INDEX_2_POS" val="0.57"/>
  <p:tag name="KSO_WM_UNIT_LINE_FORE_SCHEMECOLOR_INDEX_2_TRANS" val="0"/>
  <p:tag name="KSO_WM_UNIT_LINE_GRADIENT_TYPE" val="0"/>
  <p:tag name="KSO_WM_UNIT_LINE_GRADIENT_ANGLE" val="0"/>
  <p:tag name="KSO_WM_UNIT_LINE_GRADIENT_Direction" val="3"/>
  <p:tag name="KSO_WM_UNIT_LINE_FILL_TYPE" val="5"/>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TEMPLATE_THUMBS_INDEX" val="1、4、7、8、9、10、11、12、13、14、15"/>
  <p:tag name="KSO_WM_TEMPLATE_SUBCATEGORY" val="0"/>
  <p:tag name="KSO_WM_TEMPLATE_MASTER_TYPE" val="1"/>
  <p:tag name="KSO_WM_TEMPLATE_COLOR_TYPE" val="1"/>
  <p:tag name="KSO_WM_TEMPLATE_MASTER_THUMB_INDEX" val="12"/>
  <p:tag name="KSO_WM_TAG_VERSION" val="1.0"/>
  <p:tag name="KSO_WM_BEAUTIFY_FLAG" val="#wm#"/>
  <p:tag name="KSO_WM_TEMPLATE_CATEGORY" val="custom"/>
  <p:tag name="KSO_WM_TEMPLATE_INDEX" val="20202620"/>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y"/>
  <p:tag name="KSO_WM_UNIT_INDEX" val="1"/>
  <p:tag name="KSO_WM_UNIT_ID" val="_1*y*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3_Office 主题​​">
  <a:themeElements>
    <a:clrScheme name="自定义 23">
      <a:dk1>
        <a:srgbClr val="000000"/>
      </a:dk1>
      <a:lt1>
        <a:srgbClr val="FFFFFF"/>
      </a:lt1>
      <a:dk2>
        <a:srgbClr val="F0F0EF"/>
      </a:dk2>
      <a:lt2>
        <a:srgbClr val="FFFFFF"/>
      </a:lt2>
      <a:accent1>
        <a:srgbClr val="E2B08A"/>
      </a:accent1>
      <a:accent2>
        <a:srgbClr val="EDA499"/>
      </a:accent2>
      <a:accent3>
        <a:srgbClr val="EB9EAF"/>
      </a:accent3>
      <a:accent4>
        <a:srgbClr val="DDA0C7"/>
      </a:accent4>
      <a:accent5>
        <a:srgbClr val="C1A6D9"/>
      </a:accent5>
      <a:accent6>
        <a:srgbClr val="9FAEE0"/>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63500">
          <a:solidFill>
            <a:srgbClr val="C4AC6A"/>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1687</Words>
  <Application>Microsoft Office PowerPoint</Application>
  <PresentationFormat>全屏显示(4:3)</PresentationFormat>
  <Paragraphs>120</Paragraphs>
  <Slides>14</Slides>
  <Notes>1</Notes>
  <HiddenSlides>0</HiddenSlides>
  <MMClips>0</MMClips>
  <ScaleCrop>false</ScaleCrop>
  <HeadingPairs>
    <vt:vector size="4" baseType="variant">
      <vt:variant>
        <vt:lpstr>主题</vt:lpstr>
      </vt:variant>
      <vt:variant>
        <vt:i4>2</vt:i4>
      </vt:variant>
      <vt:variant>
        <vt:lpstr>幻灯片标题</vt:lpstr>
      </vt:variant>
      <vt:variant>
        <vt:i4>14</vt:i4>
      </vt:variant>
    </vt:vector>
  </HeadingPairs>
  <TitlesOfParts>
    <vt:vector size="16" baseType="lpstr">
      <vt:lpstr>Office 主题</vt:lpstr>
      <vt:lpstr>3_Office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张建军</cp:lastModifiedBy>
  <cp:revision>65</cp:revision>
  <dcterms:created xsi:type="dcterms:W3CDTF">2022-03-16T07:34:00Z</dcterms:created>
  <dcterms:modified xsi:type="dcterms:W3CDTF">2022-09-29T01:54:30Z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A386B6E4BAA546F6B3019C1E2F430323</vt:lpwstr>
  </property>
  <property fmtid="{D5CDD505-2E9C-101B-9397-08002B2CF9AE}" pid="3" name="KSOProductBuildVer">
    <vt:lpwstr>2052-11.1.0.12358</vt:lpwstr>
  </property>
</Properties>
</file>