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475" r:id="rId3"/>
    <p:sldId id="476" r:id="rId4"/>
    <p:sldId id="508" r:id="rId5"/>
    <p:sldId id="445" r:id="rId6"/>
    <p:sldId id="499" r:id="rId7"/>
    <p:sldId id="460" r:id="rId8"/>
    <p:sldId id="506" r:id="rId9"/>
    <p:sldId id="486" r:id="rId10"/>
    <p:sldId id="503" r:id="rId11"/>
    <p:sldId id="509" r:id="rId12"/>
    <p:sldId id="42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72C4"/>
    <a:srgbClr val="A8E6DB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1" autoAdjust="0"/>
    <p:restoredTop sz="92241" autoAdjust="0"/>
  </p:normalViewPr>
  <p:slideViewPr>
    <p:cSldViewPr snapToGrid="0" showGuides="1">
      <p:cViewPr varScale="1">
        <p:scale>
          <a:sx n="80" d="100"/>
          <a:sy n="80" d="100"/>
        </p:scale>
        <p:origin x="-413" y="-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15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1C2B-4EA3-4630-B41E-F9D9E12A4DB1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D521-D5E3-4CB4-9672-EA4507253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C9D3C-73C6-406D-AAAC-4E52F42C6498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94427-1492-49C9-A5E5-AAD95B036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99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66D44-5284-4055-A9CC-D96BC5BB4487}" type="slidenum">
              <a:rPr lang="zh-CN" altLang="en-US" smtClean="0"/>
              <a:pPr/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99139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322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66D44-5284-4055-A9CC-D96BC5BB4487}" type="slidenum">
              <a:rPr lang="zh-CN" altLang="en-US" smtClean="0"/>
              <a:pPr/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23443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5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766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05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66D44-5284-4055-A9CC-D96BC5BB4487}" type="slidenum">
              <a:rPr lang="zh-CN" altLang="en-US" smtClean="0"/>
              <a:pPr/>
              <a:t>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87178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3" descr="C:\Users\alina\Desktop\易用单标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792" y="507045"/>
            <a:ext cx="758290" cy="4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lcl1\2017年工作\设计\企业办公模板\图形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11" y="427446"/>
            <a:ext cx="624723" cy="6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连接符 11"/>
          <p:cNvCxnSpPr/>
          <p:nvPr userDrawn="1"/>
        </p:nvCxnSpPr>
        <p:spPr>
          <a:xfrm flipV="1">
            <a:off x="338044" y="756301"/>
            <a:ext cx="10163118" cy="1"/>
          </a:xfrm>
          <a:prstGeom prst="line">
            <a:avLst/>
          </a:prstGeom>
          <a:ln w="19050" cap="rnd">
            <a:solidFill>
              <a:srgbClr val="025798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43870"/>
      </p:ext>
    </p:extLst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" descr="C:\Users\alina\Desktop\易用单标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792" y="507045"/>
            <a:ext cx="758290" cy="4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lcl1\2017年工作\设计\企业办公模板\图形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11" y="427446"/>
            <a:ext cx="624723" cy="6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 flipV="1">
            <a:off x="338044" y="756301"/>
            <a:ext cx="10163118" cy="1"/>
          </a:xfrm>
          <a:prstGeom prst="line">
            <a:avLst/>
          </a:prstGeom>
          <a:ln w="19050" cap="rnd">
            <a:solidFill>
              <a:srgbClr val="025798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5858"/>
      </p:ext>
    </p:extLst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974930"/>
      </p:ext>
    </p:extLst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" descr="C:\Users\alina\Desktop\易用单标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792" y="507045"/>
            <a:ext cx="758290" cy="4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lcl1\2017年工作\设计\企业办公模板\图形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11" y="427446"/>
            <a:ext cx="624723" cy="6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 flipV="1">
            <a:off x="338044" y="756301"/>
            <a:ext cx="10163118" cy="1"/>
          </a:xfrm>
          <a:prstGeom prst="line">
            <a:avLst/>
          </a:prstGeom>
          <a:ln w="19050" cap="rnd">
            <a:solidFill>
              <a:srgbClr val="025798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79640"/>
      </p:ext>
    </p:extLst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345475"/>
      </p:ext>
    </p:extLst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739739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286308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982147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728329"/>
      </p:ext>
    </p:extLst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090915"/>
      </p:ext>
    </p:extLst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742272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37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lcl1\2017年工作\设计\企业办公模板\对外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3" y="0"/>
            <a:ext cx="12195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>
            <a:spLocks noChangeArrowheads="1"/>
          </p:cNvSpPr>
          <p:nvPr/>
        </p:nvSpPr>
        <p:spPr bwMode="auto">
          <a:xfrm>
            <a:off x="1361177" y="1999159"/>
            <a:ext cx="639149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半导体</a:t>
            </a: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所会议室预定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系统</a:t>
            </a:r>
            <a:endParaRPr lang="en-US" altLang="zh-CN" sz="4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超细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课题</a:t>
            </a: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负责人版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3" descr="C:\Users\alina\Desktop\易用单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4" y="338588"/>
            <a:ext cx="846587" cy="55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48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878259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修改手机号码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17616" y="2821655"/>
            <a:ext cx="53355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输入人员编号、姓名、手机号码</a:t>
            </a:r>
            <a:endParaRPr lang="en-US" altLang="zh-CN" sz="2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获取验证码</a:t>
            </a:r>
            <a:endParaRPr lang="en-US" altLang="zh-CN" sz="2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输入验证码</a:t>
            </a:r>
            <a:endParaRPr lang="en-US" altLang="zh-CN" sz="2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r>
              <a:rPr lang="en-US" altLang="zh-CN" sz="2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en-US" altLang="zh-CN" sz="2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6137133" y="2124007"/>
            <a:ext cx="368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修改设置：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946" y="1055801"/>
            <a:ext cx="2645345" cy="5297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59" y="1042186"/>
            <a:ext cx="2610294" cy="53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7217131" y="2240379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latin typeface="Century Gothic" panose="020B0502020202020204" pitchFamily="34" charset="0"/>
              </a:rPr>
              <a:t>01</a:t>
            </a:r>
            <a:endParaRPr kumimoji="1" lang="zh-CN" alt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12587" y="2369997"/>
            <a:ext cx="2647669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系统入口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线连接符 17"/>
          <p:cNvCxnSpPr/>
          <p:nvPr/>
        </p:nvCxnSpPr>
        <p:spPr>
          <a:xfrm>
            <a:off x="8102577" y="2455821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8212585" y="3295609"/>
            <a:ext cx="3099580" cy="5663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</a:t>
            </a:r>
            <a:r>
              <a:rPr kumimoji="1"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审批</a:t>
            </a:r>
            <a:endParaRPr kumimoji="1"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17131" y="3182502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latin typeface="Century Gothic" panose="020B0502020202020204" pitchFamily="34" charset="0"/>
              </a:rPr>
              <a:t>02</a:t>
            </a:r>
            <a:endParaRPr kumimoji="1" lang="zh-CN" altLang="en-US" sz="4400" b="1" dirty="0">
              <a:latin typeface="Century Gothic" panose="020B0502020202020204" pitchFamily="34" charset="0"/>
            </a:endParaRPr>
          </a:p>
        </p:txBody>
      </p:sp>
      <p:cxnSp>
        <p:nvCxnSpPr>
          <p:cNvPr id="59" name="直线连接符 25"/>
          <p:cNvCxnSpPr/>
          <p:nvPr/>
        </p:nvCxnSpPr>
        <p:spPr>
          <a:xfrm>
            <a:off x="8102577" y="335755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02" y="2205609"/>
            <a:ext cx="4370097" cy="2877620"/>
          </a:xfrm>
          <a:prstGeom prst="rect">
            <a:avLst/>
          </a:prstGeom>
        </p:spPr>
      </p:pic>
      <p:sp>
        <p:nvSpPr>
          <p:cNvPr id="65" name="文本框 5"/>
          <p:cNvSpPr>
            <a:spLocks noChangeArrowheads="1"/>
          </p:cNvSpPr>
          <p:nvPr/>
        </p:nvSpPr>
        <p:spPr bwMode="auto">
          <a:xfrm>
            <a:off x="297775" y="100591"/>
            <a:ext cx="1492716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 录</a:t>
            </a:r>
          </a:p>
        </p:txBody>
      </p:sp>
      <p:sp>
        <p:nvSpPr>
          <p:cNvPr id="13" name="文本框 45"/>
          <p:cNvSpPr txBox="1"/>
          <p:nvPr/>
        </p:nvSpPr>
        <p:spPr>
          <a:xfrm>
            <a:off x="8212587" y="4255824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</a:p>
        </p:txBody>
      </p:sp>
      <p:sp>
        <p:nvSpPr>
          <p:cNvPr id="14" name="文本框 47"/>
          <p:cNvSpPr txBox="1"/>
          <p:nvPr/>
        </p:nvSpPr>
        <p:spPr>
          <a:xfrm>
            <a:off x="7217133" y="4126207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03</a:t>
            </a:r>
            <a:endParaRPr kumimoji="1" lang="zh-CN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直线连接符 25"/>
          <p:cNvCxnSpPr/>
          <p:nvPr/>
        </p:nvCxnSpPr>
        <p:spPr>
          <a:xfrm>
            <a:off x="8102579" y="4301263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053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493447" y="168137"/>
            <a:ext cx="3947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</a:p>
        </p:txBody>
      </p:sp>
      <p:sp>
        <p:nvSpPr>
          <p:cNvPr id="73" name="矩形 72"/>
          <p:cNvSpPr/>
          <p:nvPr/>
        </p:nvSpPr>
        <p:spPr>
          <a:xfrm>
            <a:off x="1720940" y="3268908"/>
            <a:ext cx="3339624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10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20939" y="1834663"/>
            <a:ext cx="3766915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易用公司技术支持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14" y="1825727"/>
            <a:ext cx="466270" cy="431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664" y="2934316"/>
            <a:ext cx="466270" cy="4317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47" y="4020202"/>
            <a:ext cx="466270" cy="43176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628089" y="2935702"/>
            <a:ext cx="3042109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姓名：付宏灿</a:t>
            </a:r>
          </a:p>
        </p:txBody>
      </p:sp>
      <p:sp>
        <p:nvSpPr>
          <p:cNvPr id="15" name="矩形 14"/>
          <p:cNvSpPr/>
          <p:nvPr/>
        </p:nvSpPr>
        <p:spPr>
          <a:xfrm>
            <a:off x="2628093" y="4033870"/>
            <a:ext cx="495105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手机号码：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18832287236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微信同号）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017" y="1262463"/>
            <a:ext cx="2944915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6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7217131" y="2240379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01</a:t>
            </a:r>
            <a:endParaRPr kumimoji="1" lang="zh-CN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12587" y="2369997"/>
            <a:ext cx="2647669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系统入口</a:t>
            </a:r>
            <a:endParaRPr kumimoji="1"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线连接符 17"/>
          <p:cNvCxnSpPr/>
          <p:nvPr/>
        </p:nvCxnSpPr>
        <p:spPr>
          <a:xfrm>
            <a:off x="8102577" y="2455821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8212585" y="3295609"/>
            <a:ext cx="3118434" cy="5663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</a:t>
            </a:r>
            <a:r>
              <a:rPr kumimoji="1" lang="en-US" altLang="zh-CN" sz="2800" b="1" dirty="0" smtClean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800" b="1" dirty="0" smtClean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</a:t>
            </a:r>
            <a:endParaRPr kumimoji="1" lang="zh-CN" altLang="en-US" sz="2800" b="1" dirty="0">
              <a:solidFill>
                <a:srgbClr val="1E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17131" y="3182502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solidFill>
                  <a:srgbClr val="1E2327"/>
                </a:solidFill>
                <a:latin typeface="Century Gothic" panose="020B0502020202020204" pitchFamily="34" charset="0"/>
              </a:rPr>
              <a:t>02</a:t>
            </a:r>
            <a:endParaRPr kumimoji="1" lang="zh-CN" altLang="en-US" sz="44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9" name="直线连接符 25"/>
          <p:cNvCxnSpPr/>
          <p:nvPr/>
        </p:nvCxnSpPr>
        <p:spPr>
          <a:xfrm>
            <a:off x="8102577" y="335755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02" y="2205609"/>
            <a:ext cx="4370097" cy="2877620"/>
          </a:xfrm>
          <a:prstGeom prst="rect">
            <a:avLst/>
          </a:prstGeom>
        </p:spPr>
      </p:pic>
      <p:sp>
        <p:nvSpPr>
          <p:cNvPr id="65" name="文本框 5"/>
          <p:cNvSpPr>
            <a:spLocks noChangeArrowheads="1"/>
          </p:cNvSpPr>
          <p:nvPr/>
        </p:nvSpPr>
        <p:spPr bwMode="auto">
          <a:xfrm>
            <a:off x="297775" y="100591"/>
            <a:ext cx="1492716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 录</a:t>
            </a:r>
          </a:p>
        </p:txBody>
      </p:sp>
      <p:sp>
        <p:nvSpPr>
          <p:cNvPr id="13" name="文本框 45"/>
          <p:cNvSpPr txBox="1"/>
          <p:nvPr/>
        </p:nvSpPr>
        <p:spPr>
          <a:xfrm>
            <a:off x="8212587" y="4255824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</a:p>
        </p:txBody>
      </p:sp>
      <p:sp>
        <p:nvSpPr>
          <p:cNvPr id="14" name="文本框 47"/>
          <p:cNvSpPr txBox="1"/>
          <p:nvPr/>
        </p:nvSpPr>
        <p:spPr>
          <a:xfrm>
            <a:off x="7217133" y="4126207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solidFill>
                  <a:srgbClr val="1E2327"/>
                </a:solidFill>
                <a:latin typeface="Century Gothic" panose="020B0502020202020204" pitchFamily="34" charset="0"/>
              </a:rPr>
              <a:t>03</a:t>
            </a:r>
            <a:endParaRPr kumimoji="1" lang="zh-CN" altLang="en-US" sz="44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直线连接符 25"/>
          <p:cNvCxnSpPr/>
          <p:nvPr/>
        </p:nvCxnSpPr>
        <p:spPr>
          <a:xfrm>
            <a:off x="8102579" y="4301263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25297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56" y="924127"/>
            <a:ext cx="2712293" cy="5505149"/>
          </a:xfrm>
          <a:prstGeom prst="rect">
            <a:avLst/>
          </a:prstGeom>
        </p:spPr>
      </p:pic>
      <p:sp>
        <p:nvSpPr>
          <p:cNvPr id="6" name="文本框 5"/>
          <p:cNvSpPr>
            <a:spLocks noChangeArrowheads="1"/>
          </p:cNvSpPr>
          <p:nvPr/>
        </p:nvSpPr>
        <p:spPr bwMode="auto">
          <a:xfrm>
            <a:off x="297775" y="122363"/>
            <a:ext cx="182614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系统入口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00798" y="1386322"/>
            <a:ext cx="726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微信公众号：     中国科学院半导体研究所财务处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0798" y="3198167"/>
            <a:ext cx="380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信端二</a:t>
            </a: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维码：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987" y="3198167"/>
            <a:ext cx="2353655" cy="23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18573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7217131" y="2240379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latin typeface="Century Gothic" panose="020B0502020202020204" pitchFamily="34" charset="0"/>
              </a:rPr>
              <a:t>01</a:t>
            </a:r>
            <a:endParaRPr kumimoji="1" lang="zh-CN" alt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12587" y="2369997"/>
            <a:ext cx="2647669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系统入口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线连接符 17"/>
          <p:cNvCxnSpPr/>
          <p:nvPr/>
        </p:nvCxnSpPr>
        <p:spPr>
          <a:xfrm>
            <a:off x="8102577" y="2455821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8212585" y="3295609"/>
            <a:ext cx="2958178" cy="5663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</a:t>
            </a:r>
            <a:endParaRPr kumimoji="1"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17131" y="3182502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02</a:t>
            </a:r>
            <a:endParaRPr kumimoji="1" lang="zh-CN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9" name="直线连接符 25"/>
          <p:cNvCxnSpPr/>
          <p:nvPr/>
        </p:nvCxnSpPr>
        <p:spPr>
          <a:xfrm>
            <a:off x="8102577" y="335755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02" y="2205609"/>
            <a:ext cx="4370097" cy="2877620"/>
          </a:xfrm>
          <a:prstGeom prst="rect">
            <a:avLst/>
          </a:prstGeom>
        </p:spPr>
      </p:pic>
      <p:sp>
        <p:nvSpPr>
          <p:cNvPr id="65" name="文本框 5"/>
          <p:cNvSpPr>
            <a:spLocks noChangeArrowheads="1"/>
          </p:cNvSpPr>
          <p:nvPr/>
        </p:nvSpPr>
        <p:spPr bwMode="auto">
          <a:xfrm>
            <a:off x="297775" y="100591"/>
            <a:ext cx="1492716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 录</a:t>
            </a:r>
          </a:p>
        </p:txBody>
      </p:sp>
      <p:sp>
        <p:nvSpPr>
          <p:cNvPr id="13" name="文本框 45"/>
          <p:cNvSpPr txBox="1"/>
          <p:nvPr/>
        </p:nvSpPr>
        <p:spPr>
          <a:xfrm>
            <a:off x="8212587" y="4255824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</a:p>
        </p:txBody>
      </p:sp>
      <p:sp>
        <p:nvSpPr>
          <p:cNvPr id="14" name="文本框 47"/>
          <p:cNvSpPr txBox="1"/>
          <p:nvPr/>
        </p:nvSpPr>
        <p:spPr>
          <a:xfrm>
            <a:off x="7217133" y="4126207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solidFill>
                  <a:srgbClr val="1E2327"/>
                </a:solidFill>
                <a:latin typeface="Century Gothic" panose="020B0502020202020204" pitchFamily="34" charset="0"/>
              </a:rPr>
              <a:t>03</a:t>
            </a:r>
            <a:endParaRPr kumimoji="1" lang="zh-CN" altLang="en-US" sz="44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直线连接符 25"/>
          <p:cNvCxnSpPr/>
          <p:nvPr/>
        </p:nvCxnSpPr>
        <p:spPr>
          <a:xfrm>
            <a:off x="8102579" y="4301263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49032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05752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审批入口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690" y="1185141"/>
            <a:ext cx="379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6383" y="1185141"/>
            <a:ext cx="511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我的审批：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358" y="1828800"/>
            <a:ext cx="2377324" cy="47141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273" y="1828799"/>
            <a:ext cx="2423054" cy="471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6256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05752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登录验证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13402" y="2812228"/>
            <a:ext cx="640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输入人员编号、人员姓名、手机号码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4157221" y="1901826"/>
            <a:ext cx="463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登录验证：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13402" y="3335448"/>
            <a:ext cx="3911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获取验证码</a:t>
            </a:r>
            <a:endParaRPr lang="en-US" altLang="zh-CN" sz="28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输入验证码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00" y="1175962"/>
            <a:ext cx="2624969" cy="521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528862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课题负责人审批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2745" y="2126040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待审批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4034672" y="3149350"/>
            <a:ext cx="7183225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查看审批列表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绿色：课题负责人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批量审批：勾选后点击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批量审批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1" y="1108223"/>
            <a:ext cx="2686080" cy="531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7344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528862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课题负责人审批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65" y="910766"/>
            <a:ext cx="1821473" cy="56802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238" y="1042749"/>
            <a:ext cx="2675220" cy="5416332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6405608" y="1512379"/>
            <a:ext cx="453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课题负责人审批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单独审批：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4"/>
          <p:cNvSpPr txBox="1"/>
          <p:nvPr/>
        </p:nvSpPr>
        <p:spPr>
          <a:xfrm>
            <a:off x="7091420" y="2454699"/>
            <a:ext cx="385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审批可通过、驳回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4"/>
          <p:cNvSpPr txBox="1"/>
          <p:nvPr/>
        </p:nvSpPr>
        <p:spPr>
          <a:xfrm>
            <a:off x="7091422" y="3160204"/>
            <a:ext cx="465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审批驳回需填写驳回原因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07179" y="4247726"/>
            <a:ext cx="453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课题负责人审批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4"/>
          <p:cNvSpPr txBox="1"/>
          <p:nvPr/>
        </p:nvSpPr>
        <p:spPr>
          <a:xfrm>
            <a:off x="7092991" y="5190046"/>
            <a:ext cx="385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上一页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4"/>
          <p:cNvSpPr txBox="1"/>
          <p:nvPr/>
        </p:nvSpPr>
        <p:spPr>
          <a:xfrm>
            <a:off x="7092993" y="5895551"/>
            <a:ext cx="465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勾选数据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批量审批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90920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528862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会议审批表下载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64748" y="3966839"/>
            <a:ext cx="3835954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64748" y="3141491"/>
            <a:ext cx="5439266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审批状态：归口负责人已审批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9211" y="2402321"/>
            <a:ext cx="3576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我的审批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已审批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529" y="1048349"/>
            <a:ext cx="2459365" cy="50743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04" y="1048349"/>
            <a:ext cx="2546464" cy="50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6341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9334</TotalTime>
  <Words>269</Words>
  <Application>Microsoft Office PowerPoint</Application>
  <PresentationFormat>自定义</PresentationFormat>
  <Paragraphs>68</Paragraphs>
  <Slides>12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第一PPT模板网：www.1ppt.com</dc:title>
  <dc:creator>第一PPT模板网：www.1ppt.com</dc:creator>
  <cp:lastModifiedBy>杨泽慧</cp:lastModifiedBy>
  <cp:revision>331</cp:revision>
  <dcterms:created xsi:type="dcterms:W3CDTF">2017-01-18T13:22:48Z</dcterms:created>
  <dcterms:modified xsi:type="dcterms:W3CDTF">2021-08-30T08:57:40Z</dcterms:modified>
</cp:coreProperties>
</file>