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475" r:id="rId3"/>
    <p:sldId id="476" r:id="rId4"/>
    <p:sldId id="508" r:id="rId5"/>
    <p:sldId id="445" r:id="rId6"/>
    <p:sldId id="496" r:id="rId7"/>
    <p:sldId id="499" r:id="rId8"/>
    <p:sldId id="482" r:id="rId9"/>
    <p:sldId id="498" r:id="rId10"/>
    <p:sldId id="500" r:id="rId11"/>
    <p:sldId id="497" r:id="rId12"/>
    <p:sldId id="501" r:id="rId13"/>
    <p:sldId id="457" r:id="rId14"/>
    <p:sldId id="502" r:id="rId15"/>
    <p:sldId id="510" r:id="rId16"/>
    <p:sldId id="483" r:id="rId17"/>
    <p:sldId id="505" r:id="rId18"/>
    <p:sldId id="460" r:id="rId19"/>
    <p:sldId id="506" r:id="rId20"/>
    <p:sldId id="507" r:id="rId21"/>
    <p:sldId id="485" r:id="rId22"/>
    <p:sldId id="504" r:id="rId23"/>
    <p:sldId id="511" r:id="rId24"/>
    <p:sldId id="486" r:id="rId25"/>
    <p:sldId id="503" r:id="rId26"/>
    <p:sldId id="509" r:id="rId27"/>
    <p:sldId id="42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A8E6D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92241" autoAdjust="0"/>
  </p:normalViewPr>
  <p:slideViewPr>
    <p:cSldViewPr snapToGrid="0" showGuides="1">
      <p:cViewPr varScale="1">
        <p:scale>
          <a:sx n="80" d="100"/>
          <a:sy n="80" d="100"/>
        </p:scale>
        <p:origin x="-413" y="-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15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1C2B-4EA3-4630-B41E-F9D9E12A4DB1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D521-D5E3-4CB4-9672-EA4507253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9D3C-73C6-406D-AAAC-4E52F42C6498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4427-1492-49C9-A5E5-AAD95B036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9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9139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5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76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8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5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02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5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26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7178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2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2344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02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28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5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08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5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8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43870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5858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974930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79640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45475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3973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8630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82147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28329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090915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742272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7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lcl1\2017年工作\设计\企业办公模板\对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" y="0"/>
            <a:ext cx="1219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>
            <a:spLocks noChangeArrowheads="1"/>
          </p:cNvSpPr>
          <p:nvPr/>
        </p:nvSpPr>
        <p:spPr bwMode="auto">
          <a:xfrm>
            <a:off x="1361177" y="1999159"/>
            <a:ext cx="63914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半导体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所会议室预定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系统</a:t>
            </a:r>
            <a:endParaRPr lang="en-US" altLang="zh-CN" sz="4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超细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申请人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版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3" descr="C:\Users\alina\Desktop\易用单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4" y="338588"/>
            <a:ext cx="846587" cy="5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48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87825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预定信息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54336" y="2166325"/>
            <a:ext cx="730454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选择会议分类：</a:t>
            </a:r>
            <a:endParaRPr lang="en-US" altLang="zh-CN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科研会议、行政会议、党群会议</a:t>
            </a:r>
            <a:endParaRPr lang="en-US" altLang="zh-CN" sz="27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填写会议名称、会议主要内容、</a:t>
            </a:r>
            <a:endParaRPr lang="en-US" altLang="zh-CN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会议京内人数、会议京外人数、课题号</a:t>
            </a:r>
            <a:endParaRPr lang="en-US" altLang="zh-CN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确认系统带出信息</a:t>
            </a:r>
            <a:endParaRPr lang="en-US" altLang="zh-CN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按钮，提交成功即为预定成功</a:t>
            </a:r>
            <a:endParaRPr lang="zh-CN" altLang="en-US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702864" y="1350872"/>
            <a:ext cx="294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会议室预定信息：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53" y="1037403"/>
            <a:ext cx="2362053" cy="53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取消预定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75" y="1084083"/>
            <a:ext cx="2701027" cy="5382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68" y="1084083"/>
            <a:ext cx="2661692" cy="53822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59019" y="1949508"/>
            <a:ext cx="529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收费平台右下角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“我的”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318805" y="1185037"/>
            <a:ext cx="428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18805" y="2930796"/>
            <a:ext cx="544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我的预定：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9019" y="3695267"/>
            <a:ext cx="5297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未开始：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未到会议开始时间</a:t>
            </a:r>
            <a:endParaRPr lang="en-US" altLang="zh-CN" sz="2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会议中：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已开始但未申请结算</a:t>
            </a:r>
            <a:endParaRPr lang="en-US" altLang="zh-CN" sz="2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结算中：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申请人已提交结算申请</a:t>
            </a:r>
            <a:endParaRPr lang="en-US" altLang="zh-CN" sz="2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已取消：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已取消会议查看</a:t>
            </a:r>
            <a:endParaRPr lang="en-US" altLang="zh-CN" sz="2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46755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取消预定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7475" y="2662591"/>
            <a:ext cx="3882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选择需要取消的会议</a:t>
            </a:r>
            <a:endParaRPr lang="en-US" altLang="zh-CN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取消会议</a:t>
            </a:r>
            <a:r>
              <a:rPr lang="en-US" altLang="zh-CN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填写取消原因</a:t>
            </a:r>
            <a:endParaRPr lang="en-US" altLang="zh-CN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87970" y="1807206"/>
            <a:ext cx="3614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会议室取消预定：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3044" y="5570063"/>
            <a:ext cx="3518912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注：取消会议室预定无需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66" y="1197204"/>
            <a:ext cx="2479248" cy="53822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71" y="1197204"/>
            <a:ext cx="2665526" cy="53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365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</a:t>
            </a:r>
          </a:p>
        </p:txBody>
      </p:sp>
      <p:sp>
        <p:nvSpPr>
          <p:cNvPr id="12" name="文本框 22"/>
          <p:cNvSpPr txBox="1"/>
          <p:nvPr/>
        </p:nvSpPr>
        <p:spPr>
          <a:xfrm>
            <a:off x="7085771" y="1788858"/>
            <a:ext cx="3307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查看签到二维码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预览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签到情况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6043" y="1083146"/>
            <a:ext cx="311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会议预定详情：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7142334" y="5401699"/>
            <a:ext cx="377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分享给个人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微信群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7142334" y="6048451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点击链接签到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6675323" y="3337720"/>
            <a:ext cx="311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签到二维码：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4700" y="313849"/>
            <a:ext cx="506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注：只有非密会议可使用线上签到模式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16" y="1083146"/>
            <a:ext cx="2479248" cy="5382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932" y="1085963"/>
            <a:ext cx="2794122" cy="52240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564" y="3916074"/>
            <a:ext cx="31908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960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</a:t>
            </a:r>
          </a:p>
        </p:txBody>
      </p:sp>
      <p:sp>
        <p:nvSpPr>
          <p:cNvPr id="12" name="文本框 22"/>
          <p:cNvSpPr txBox="1"/>
          <p:nvPr/>
        </p:nvSpPr>
        <p:spPr>
          <a:xfrm>
            <a:off x="3695252" y="2316758"/>
            <a:ext cx="4647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输入签到人姓名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确认签到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5525" y="1648756"/>
            <a:ext cx="311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会议签到：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6910168" y="1050935"/>
            <a:ext cx="311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签到情况预览：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531" y="1727503"/>
            <a:ext cx="2211786" cy="43850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68" y="1126439"/>
            <a:ext cx="2492997" cy="48882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4559" y="303968"/>
            <a:ext cx="444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注：只有非密会议可使用线上签到模式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95252" y="3815434"/>
            <a:ext cx="4801314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可采用线下签到模式，结算申请时需上传</a:t>
            </a:r>
          </a:p>
        </p:txBody>
      </p:sp>
    </p:spTree>
    <p:extLst>
      <p:ext uri="{BB962C8B-B14F-4D97-AF65-F5344CB8AC3E}">
        <p14:creationId xmlns:p14="http://schemas.microsoft.com/office/powerpoint/2010/main" val="35896497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线下签到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3695252" y="2316758"/>
            <a:ext cx="4647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使用纸质签到表签到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手机拍照或扫描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去结算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结算页面上传线下签到表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3462250" y="1664973"/>
            <a:ext cx="311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线下签到：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32" y="1178350"/>
            <a:ext cx="2694925" cy="5288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" y="1178350"/>
            <a:ext cx="2568164" cy="5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23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提交结算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2266" y="3039458"/>
            <a:ext cx="3949643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确认会议信息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2540" y="2275820"/>
            <a:ext cx="303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会议中：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89" y="993775"/>
            <a:ext cx="2689372" cy="539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818" y="993775"/>
            <a:ext cx="2618310" cy="53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8902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提交结算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15091" y="1920688"/>
            <a:ext cx="606471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会议分类、会议时间、会议京内人数、会议京外人数、课题号结算前可修改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课题负责人：指定课题负责人审批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住宿费等：填写预算总额，若无，请填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次会议结算费用：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会议室使用费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所咖啡厅费用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下签到表：若线上签到人数为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，则必传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会议通知：若线上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签到人数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，则必传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5091" y="1296292"/>
            <a:ext cx="200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提交结算：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56" y="1333601"/>
            <a:ext cx="2315312" cy="4554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309" y="1360557"/>
            <a:ext cx="2246128" cy="45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515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6256" y="1145930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登录验证：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6257" y="3917601"/>
            <a:ext cx="338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6843858" y="4440821"/>
            <a:ext cx="411705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查看审批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绿色：课题负责人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3" y="1145930"/>
            <a:ext cx="2544073" cy="503805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843858" y="1743072"/>
            <a:ext cx="51124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输入人员编号、姓名、手机号码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724" y="1145930"/>
            <a:ext cx="2542285" cy="5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344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5608" y="1512379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091420" y="2454699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审批可通过、驳回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4"/>
          <p:cNvSpPr txBox="1"/>
          <p:nvPr/>
        </p:nvSpPr>
        <p:spPr>
          <a:xfrm>
            <a:off x="7091422" y="3160204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审批驳回需填写驳回原因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5" y="910766"/>
            <a:ext cx="1821473" cy="56802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238" y="1042749"/>
            <a:ext cx="2675220" cy="5416332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6407179" y="4247726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7092991" y="5190046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上一页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7092993" y="5895551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勾选数据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092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312119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5297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归口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6256" y="1145930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登录验证：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6257" y="3917601"/>
            <a:ext cx="364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6843858" y="4440821"/>
            <a:ext cx="4117052" cy="20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查看审批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绿色：课题负责人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蓝色：归口负责人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37" y="1145930"/>
            <a:ext cx="2624428" cy="530031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33" y="1145930"/>
            <a:ext cx="2624969" cy="521124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843858" y="1743072"/>
            <a:ext cx="51124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输入人员编号、姓名、手机号码</a:t>
            </a:r>
            <a:endParaRPr lang="en-US" altLang="zh-CN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40200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归口负责人审批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19" y="876388"/>
            <a:ext cx="2087169" cy="58383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27" y="894724"/>
            <a:ext cx="2760363" cy="5801679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6405608" y="1512379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归口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7091420" y="2454699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审批可通过、驳回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7091422" y="3160204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审批驳回需填写驳回原因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07179" y="4247726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归口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7092991" y="5190046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上一页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092993" y="5895551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勾选数据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4634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变更申请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92462" y="1516995"/>
            <a:ext cx="4380075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申请变更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2734" y="993775"/>
            <a:ext cx="40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结算中：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734" y="2388003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申请变更：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08" y="1084271"/>
            <a:ext cx="2537266" cy="5080859"/>
          </a:xfrm>
          <a:prstGeom prst="rect">
            <a:avLst/>
          </a:prstGeom>
        </p:spPr>
      </p:pic>
      <p:sp>
        <p:nvSpPr>
          <p:cNvPr id="13" name="文本框 24"/>
          <p:cNvSpPr txBox="1"/>
          <p:nvPr/>
        </p:nvSpPr>
        <p:spPr>
          <a:xfrm>
            <a:off x="7692462" y="3096504"/>
            <a:ext cx="38708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修改会议分类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课题号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填写变更原因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60" y="1084271"/>
            <a:ext cx="2504648" cy="50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552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>
            <a:spLocks noChangeArrowheads="1"/>
          </p:cNvSpPr>
          <p:nvPr/>
        </p:nvSpPr>
        <p:spPr bwMode="auto">
          <a:xfrm>
            <a:off x="408577" y="91086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变更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审批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83" y="1393015"/>
            <a:ext cx="2356163" cy="4508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02" y="1393015"/>
            <a:ext cx="2388334" cy="4508708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3280192" y="2415249"/>
            <a:ext cx="254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课题负责人审批： 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3757668" y="3169989"/>
            <a:ext cx="228808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查看审批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770727" y="2415249"/>
            <a:ext cx="250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归口负责人审批：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9345763" y="3121071"/>
            <a:ext cx="221150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查看审批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481023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会议审批表下载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03565" y="2396049"/>
            <a:ext cx="383595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2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84711" y="1787519"/>
            <a:ext cx="5439266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审批状态：归口负责人已审批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9174" y="1048349"/>
            <a:ext cx="357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结算中：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79" y="1048349"/>
            <a:ext cx="2552683" cy="50743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457" y="1048349"/>
            <a:ext cx="2623778" cy="51352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04" y="3004579"/>
            <a:ext cx="2502194" cy="35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34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87825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修改手机号码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17616" y="2821655"/>
            <a:ext cx="53355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输入人员编号、姓名、手机号码</a:t>
            </a:r>
            <a:endParaRPr lang="en-US" altLang="zh-CN" sz="2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137133" y="2124007"/>
            <a:ext cx="368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修改设置：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46" y="1055801"/>
            <a:ext cx="2645345" cy="5297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9" y="1042186"/>
            <a:ext cx="2610294" cy="53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312119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5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493447" y="168137"/>
            <a:ext cx="394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73" name="矩形 72"/>
          <p:cNvSpPr/>
          <p:nvPr/>
        </p:nvSpPr>
        <p:spPr>
          <a:xfrm>
            <a:off x="1720940" y="3268908"/>
            <a:ext cx="333962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0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939" y="1834663"/>
            <a:ext cx="3766915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易用公司技术支持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14" y="1825727"/>
            <a:ext cx="466270" cy="431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64" y="2934316"/>
            <a:ext cx="466270" cy="431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47" y="4020202"/>
            <a:ext cx="466270" cy="4317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28089" y="2935702"/>
            <a:ext cx="3042109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姓名：付宏灿</a:t>
            </a:r>
          </a:p>
        </p:txBody>
      </p:sp>
      <p:sp>
        <p:nvSpPr>
          <p:cNvPr id="15" name="矩形 14"/>
          <p:cNvSpPr/>
          <p:nvPr/>
        </p:nvSpPr>
        <p:spPr>
          <a:xfrm>
            <a:off x="2628093" y="4033870"/>
            <a:ext cx="495105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手机号码：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18832287236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微信同号）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17" y="1262463"/>
            <a:ext cx="294491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6" y="924127"/>
            <a:ext cx="2712293" cy="5505149"/>
          </a:xfrm>
          <a:prstGeom prst="rect">
            <a:avLst/>
          </a:prstGeom>
        </p:spPr>
      </p:pic>
      <p:sp>
        <p:nvSpPr>
          <p:cNvPr id="6" name="文本框 5"/>
          <p:cNvSpPr>
            <a:spLocks noChangeArrowheads="1"/>
          </p:cNvSpPr>
          <p:nvPr/>
        </p:nvSpPr>
        <p:spPr bwMode="auto">
          <a:xfrm>
            <a:off x="297775" y="122363"/>
            <a:ext cx="182614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系统入口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0798" y="1386322"/>
            <a:ext cx="726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     中国科学院半导体研究所财务处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798" y="3198167"/>
            <a:ext cx="380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信端二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维码：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87" y="3198167"/>
            <a:ext cx="2353655" cy="23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857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312119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9032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87825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预定情况查看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21819" y="2598104"/>
            <a:ext cx="432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转查询周预定情况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21819" y="1936556"/>
            <a:ext cx="496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查看某天各会议室预定情况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7021820" y="4981163"/>
            <a:ext cx="475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查看未来一周的预定情况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43" y="1175962"/>
            <a:ext cx="294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会议室列表：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8743" y="4269403"/>
            <a:ext cx="511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会议室预定周情况列表：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021819" y="5686668"/>
            <a:ext cx="474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转预定会议室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31" y="1088963"/>
            <a:ext cx="2712092" cy="55313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973" y="1088963"/>
            <a:ext cx="2678820" cy="55313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008265" y="3299161"/>
            <a:ext cx="475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详情查看当天的会议列表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26256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1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预定入口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73513" y="2723054"/>
            <a:ext cx="432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转会议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预定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73513" y="1934940"/>
            <a:ext cx="505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办会情况查看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7021820" y="4981163"/>
            <a:ext cx="475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查看未来一周的预定情况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43" y="1175962"/>
            <a:ext cx="294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会议列表：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8743" y="3911183"/>
            <a:ext cx="511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会议室预定周情况列表：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021819" y="5686668"/>
            <a:ext cx="474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预定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973" y="1088963"/>
            <a:ext cx="2678820" cy="5531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51" y="1088963"/>
            <a:ext cx="2752107" cy="55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348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登录验证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13402" y="2812228"/>
            <a:ext cx="640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输入人员编号、人员姓名、手机号码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157221" y="1901826"/>
            <a:ext cx="463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登录验证：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3402" y="3335448"/>
            <a:ext cx="3911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00" y="1175962"/>
            <a:ext cx="2624969" cy="52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23" y="1303256"/>
            <a:ext cx="2436233" cy="49090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11" y="1303256"/>
            <a:ext cx="2458528" cy="49471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76658" y="1949508"/>
            <a:ext cx="531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轻触会议时段可弹出查看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648743" y="1175962"/>
            <a:ext cx="294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已预定信息查看：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48743" y="2713979"/>
            <a:ext cx="511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选择会议室预定时间段：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23388" y="3436732"/>
            <a:ext cx="4742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选择会议日期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选会议时间段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一会议支持跨天预定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8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预定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761864" y="2123387"/>
            <a:ext cx="511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选择会议室预定时间段：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36509" y="2846140"/>
            <a:ext cx="4882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选择会议日期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选会议时间段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同一会议支持跨天预定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84" y="971047"/>
            <a:ext cx="2812675" cy="5611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857" y="971047"/>
            <a:ext cx="2556408" cy="56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9903</TotalTime>
  <Words>951</Words>
  <Application>Microsoft Office PowerPoint</Application>
  <PresentationFormat>自定义</PresentationFormat>
  <Paragraphs>198</Paragraphs>
  <Slides>27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第一PPT模板网：www.1ppt.com</dc:title>
  <dc:creator>第一PPT模板网：www.1ppt.com</dc:creator>
  <cp:lastModifiedBy>杨泽慧</cp:lastModifiedBy>
  <cp:revision>344</cp:revision>
  <dcterms:created xsi:type="dcterms:W3CDTF">2017-01-18T13:22:48Z</dcterms:created>
  <dcterms:modified xsi:type="dcterms:W3CDTF">2021-08-30T08:58:01Z</dcterms:modified>
</cp:coreProperties>
</file>