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775" r:id="rId3"/>
    <p:sldId id="787" r:id="rId4"/>
    <p:sldId id="733" r:id="rId5"/>
    <p:sldId id="734" r:id="rId6"/>
    <p:sldId id="736" r:id="rId7"/>
    <p:sldId id="785" r:id="rId8"/>
    <p:sldId id="786" r:id="rId9"/>
    <p:sldId id="777" r:id="rId10"/>
    <p:sldId id="782" r:id="rId11"/>
    <p:sldId id="778" r:id="rId12"/>
    <p:sldId id="779" r:id="rId13"/>
    <p:sldId id="780" r:id="rId14"/>
    <p:sldId id="783" r:id="rId15"/>
    <p:sldId id="781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[管理员]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0730"/>
    <a:srgbClr val="207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84043" autoAdjust="0"/>
  </p:normalViewPr>
  <p:slideViewPr>
    <p:cSldViewPr snapToGrid="0" snapToObjects="1">
      <p:cViewPr varScale="1">
        <p:scale>
          <a:sx n="85" d="100"/>
          <a:sy n="85" d="100"/>
        </p:scale>
        <p:origin x="-594" y="-96"/>
      </p:cViewPr>
      <p:guideLst>
        <p:guide orient="horz" pos="2160"/>
        <p:guide pos="284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0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1D4FF-2EA7-4CE4-9614-51920CE89753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CDB28AC-C205-4AF6-A003-88096714E120}">
      <dgm:prSet phldrT="[文本]"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专利</a:t>
          </a:r>
        </a:p>
      </dgm:t>
    </dgm:pt>
    <dgm:pt modelId="{2C924860-7CF5-47E8-82A9-6A666FD50FD3}" type="parTrans" cxnId="{F66F2EFA-DE3F-4208-9CCC-6794459511CD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EA1933-76E8-4DAC-BADE-AE8E27C7C48D}" type="sibTrans" cxnId="{F66F2EFA-DE3F-4208-9CCC-6794459511CD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F90A57-515B-44BD-A6E2-DA4D97CEEFFE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软件著作权</a:t>
          </a:r>
        </a:p>
      </dgm:t>
    </dgm:pt>
    <dgm:pt modelId="{927E9AC6-64BC-4649-94E5-95102F58AF7C}" type="parTrans" cxnId="{BCB453DD-B147-4967-9614-99AD405D0267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BED957-554D-4B6E-A74B-57FA212E06DD}" type="sibTrans" cxnId="{BCB453DD-B147-4967-9614-99AD405D0267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25C3F14-989D-45D3-8E7C-9E62C7C4EF03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论文</a:t>
          </a:r>
        </a:p>
      </dgm:t>
    </dgm:pt>
    <dgm:pt modelId="{978D4FA0-087E-4FA5-97EE-4A8C7359F368}" type="parTrans" cxnId="{A209E2E2-618E-410F-AB4C-9D0C71A4B83B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8A8420-29A1-42A6-B88C-FBC3ECBB931C}" type="sibTrans" cxnId="{A209E2E2-618E-410F-AB4C-9D0C71A4B83B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BBCBD5-77AD-4B7C-BFAF-A950A4DD8EBA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专著</a:t>
          </a:r>
        </a:p>
      </dgm:t>
    </dgm:pt>
    <dgm:pt modelId="{756B37E4-A55A-4C8F-9B6E-27CBD87718F7}" type="parTrans" cxnId="{57145E48-0555-4405-BB75-9BEE24E36152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A55A69-E393-4811-ACA4-C6828CC28849}" type="sibTrans" cxnId="{57145E48-0555-4405-BB75-9BEE24E36152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1205E14-EB0A-4788-8FE4-9A003C519BA7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集成电路布图</a:t>
          </a:r>
        </a:p>
      </dgm:t>
    </dgm:pt>
    <dgm:pt modelId="{C6A2D636-C0BA-4A4D-B350-D8863A8C3609}" type="parTrans" cxnId="{26F114DB-3BF8-4940-B42B-4EDA4A75C3D7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CA5E9F-E1AD-4D30-8988-C71DE6AA043D}" type="sibTrans" cxnId="{26F114DB-3BF8-4940-B42B-4EDA4A75C3D7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40FE50-0CB0-4CE4-A9ED-8F93A8006756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植物新品种保护</a:t>
          </a:r>
        </a:p>
      </dgm:t>
    </dgm:pt>
    <dgm:pt modelId="{981A8B8C-A05D-45ED-B42F-9B74AE853D8D}" type="parTrans" cxnId="{0FED654D-D11B-40BD-A3DF-021CDC8E80D8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B462D6-E046-4DC5-B9CB-FD79926A7FA5}" type="sibTrans" cxnId="{0FED654D-D11B-40BD-A3DF-021CDC8E80D8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567DEB-AE28-430B-88A2-2E684C80C6B3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植物新品种审定</a:t>
          </a:r>
        </a:p>
      </dgm:t>
    </dgm:pt>
    <dgm:pt modelId="{42CAD665-EB52-404A-9B63-A12849FEA38E}" type="parTrans" cxnId="{1E5A708C-0CCF-4B19-BB0E-7CB81298E1E5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E027A5-AAB9-49D5-B6AA-52BDBE7B7600}" type="sibTrans" cxnId="{1E5A708C-0CCF-4B19-BB0E-7CB81298E1E5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D9550A-D12E-4A3B-B445-87000581078E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动物新品种</a:t>
          </a:r>
        </a:p>
      </dgm:t>
    </dgm:pt>
    <dgm:pt modelId="{080D8614-752C-4FD8-BD42-43A82773DB46}" type="parTrans" cxnId="{6A32DCCD-7E5E-4D6B-AB5D-6C715370A011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C32713-48E7-41E2-B24D-BEEC2A5EAF18}" type="sibTrans" cxnId="{6A32DCCD-7E5E-4D6B-AB5D-6C715370A011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F27A69-11E3-4D3B-B089-F94189783C5C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新药</a:t>
          </a:r>
        </a:p>
      </dgm:t>
    </dgm:pt>
    <dgm:pt modelId="{41E29AB8-4137-4963-97BA-1BC6EEE7429B}" type="parTrans" cxnId="{980A5992-3FF0-4F81-9F52-9B6C49ECC542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CF735B-85F2-4DFE-850F-6CDB4EC3C24B}" type="sibTrans" cxnId="{980A5992-3FF0-4F81-9F52-9B6C49ECC542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4E4350-F91B-4B57-9EBC-E8DEA037533B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标准</a:t>
          </a:r>
        </a:p>
      </dgm:t>
    </dgm:pt>
    <dgm:pt modelId="{C0927C23-E761-4B6A-9AC5-F457DC2DC731}" type="parTrans" cxnId="{CADED50A-437B-4CE0-A270-7DCAA959A676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30AF81-391F-4A66-BE54-1EA8C9932F85}" type="sibTrans" cxnId="{CADED50A-437B-4CE0-A270-7DCAA959A676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B9FEDB-DEA4-49EF-A366-986D072826A0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商标</a:t>
          </a:r>
        </a:p>
      </dgm:t>
    </dgm:pt>
    <dgm:pt modelId="{B9F7D4D0-525F-40D4-8585-76EB9130EC8E}" type="parTrans" cxnId="{003C35FE-A946-40FF-B295-EE551D157D7E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F1B2FC-E279-4B37-9CA5-BB184D5BF156}" type="sibTrans" cxnId="{003C35FE-A946-40FF-B295-EE551D157D7E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BD8EAC-22C9-4ABF-873B-E06DB19A124C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域名</a:t>
          </a:r>
        </a:p>
      </dgm:t>
    </dgm:pt>
    <dgm:pt modelId="{058A9EE0-592E-4EAA-80CA-63B0CA7C5D2F}" type="parTrans" cxnId="{58DEFEF5-B656-409F-95B4-40BE65EF9180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CFD765-68E4-4812-943F-4F1350523963}" type="sibTrans" cxnId="{58DEFEF5-B656-409F-95B4-40BE65EF9180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1AD567-B9EB-4888-B25C-ED8D4BF2B6D0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咨询报告</a:t>
          </a:r>
        </a:p>
      </dgm:t>
    </dgm:pt>
    <dgm:pt modelId="{57BEA5D1-5A03-4EDD-9201-70DDFAD17FCC}" type="parTrans" cxnId="{4DDAE626-950B-4AEC-8ED4-B5F0640B909D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536A13-1AB4-4D5D-9F44-EA2D8ACC6F6F}" type="sibTrans" cxnId="{4DDAE626-950B-4AEC-8ED4-B5F0640B909D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963B74-D1C4-4692-B35A-135C6BFD475C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主办会议</a:t>
          </a:r>
        </a:p>
      </dgm:t>
    </dgm:pt>
    <dgm:pt modelId="{112E4C46-85F2-45FA-84A7-5827A9D7106A}" type="parTrans" cxnId="{8FF40658-1EB6-4E08-A532-A6BF9EBB8661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1E4C99-6BBB-472E-8C41-C3FE3C9E45B3}" type="sibTrans" cxnId="{8FF40658-1EB6-4E08-A532-A6BF9EBB8661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81B62D-BE81-4F0E-93BC-971563F9AF9B}">
      <dgm:prSet custT="1"/>
      <dgm:spPr/>
      <dgm:t>
        <a:bodyPr/>
        <a:lstStyle/>
        <a:p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其他科研成果</a:t>
          </a:r>
        </a:p>
      </dgm:t>
    </dgm:pt>
    <dgm:pt modelId="{CD4041C3-1052-4C3C-B205-7B1AC46F48A8}" type="parTrans" cxnId="{56FB3438-8F14-42C5-AD34-D2C4191D9450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FF3DCF-27B1-4BCC-A700-F872C8F6F09D}" type="sibTrans" cxnId="{56FB3438-8F14-42C5-AD34-D2C4191D9450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5AA39B-700C-4599-8DA5-CCF69EFBB178}" type="pres">
      <dgm:prSet presAssocID="{D7A1D4FF-2EA7-4CE4-9614-51920CE897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9E2D342-E83C-4918-B867-A2825A4B1E4E}" type="pres">
      <dgm:prSet presAssocID="{8CDB28AC-C205-4AF6-A003-88096714E120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A87D24-9687-475B-900B-EAB831200C4C}" type="pres">
      <dgm:prSet presAssocID="{59EA1933-76E8-4DAC-BADE-AE8E27C7C48D}" presName="sibTrans" presStyleCnt="0"/>
      <dgm:spPr/>
    </dgm:pt>
    <dgm:pt modelId="{78968D93-CB42-4FDC-9957-913B97787635}" type="pres">
      <dgm:prSet presAssocID="{02F90A57-515B-44BD-A6E2-DA4D97CEEFF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958B31-CB9A-487F-9F77-F90F1F85FEAC}" type="pres">
      <dgm:prSet presAssocID="{97BED957-554D-4B6E-A74B-57FA212E06DD}" presName="sibTrans" presStyleCnt="0"/>
      <dgm:spPr/>
    </dgm:pt>
    <dgm:pt modelId="{790F6AAB-C854-47D7-B3BA-FD5C9BC4605E}" type="pres">
      <dgm:prSet presAssocID="{725C3F14-989D-45D3-8E7C-9E62C7C4EF03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073E01-1283-4AF1-85DB-84E73A6320A7}" type="pres">
      <dgm:prSet presAssocID="{F58A8420-29A1-42A6-B88C-FBC3ECBB931C}" presName="sibTrans" presStyleCnt="0"/>
      <dgm:spPr/>
    </dgm:pt>
    <dgm:pt modelId="{9C2A6344-D537-4DCF-BEEA-D2AD4A1D63A2}" type="pres">
      <dgm:prSet presAssocID="{5FBBCBD5-77AD-4B7C-BFAF-A950A4DD8EB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89DCC3-F1ED-49DA-9983-5593B68D9CCF}" type="pres">
      <dgm:prSet presAssocID="{F0A55A69-E393-4811-ACA4-C6828CC28849}" presName="sibTrans" presStyleCnt="0"/>
      <dgm:spPr/>
    </dgm:pt>
    <dgm:pt modelId="{A838427D-0507-4979-9ACE-E80CD3203CBF}" type="pres">
      <dgm:prSet presAssocID="{F1205E14-EB0A-4788-8FE4-9A003C519BA7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497757-DC08-4ADD-AFF8-2B875A36DAC9}" type="pres">
      <dgm:prSet presAssocID="{D9CA5E9F-E1AD-4D30-8988-C71DE6AA043D}" presName="sibTrans" presStyleCnt="0"/>
      <dgm:spPr/>
    </dgm:pt>
    <dgm:pt modelId="{6234CB67-CEFC-4E8A-89FA-8F4B12582679}" type="pres">
      <dgm:prSet presAssocID="{7540FE50-0CB0-4CE4-A9ED-8F93A8006756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7CB3EE-7178-4768-99AA-3D8A89EA1D93}" type="pres">
      <dgm:prSet presAssocID="{7AB462D6-E046-4DC5-B9CB-FD79926A7FA5}" presName="sibTrans" presStyleCnt="0"/>
      <dgm:spPr/>
    </dgm:pt>
    <dgm:pt modelId="{DA488E38-0651-4907-A0CE-6475656F8B7B}" type="pres">
      <dgm:prSet presAssocID="{DD567DEB-AE28-430B-88A2-2E684C80C6B3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440635-7606-469D-B590-461E3F42BDF3}" type="pres">
      <dgm:prSet presAssocID="{BFE027A5-AAB9-49D5-B6AA-52BDBE7B7600}" presName="sibTrans" presStyleCnt="0"/>
      <dgm:spPr/>
    </dgm:pt>
    <dgm:pt modelId="{A7C014F1-F5D7-46CF-AB24-02AA3A1BEB52}" type="pres">
      <dgm:prSet presAssocID="{85D9550A-D12E-4A3B-B445-87000581078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EF0528-1E97-4175-96B9-4A2147E00B50}" type="pres">
      <dgm:prSet presAssocID="{CEC32713-48E7-41E2-B24D-BEEC2A5EAF18}" presName="sibTrans" presStyleCnt="0"/>
      <dgm:spPr/>
    </dgm:pt>
    <dgm:pt modelId="{308E852C-7FB0-4A80-8686-531A34F2BB8F}" type="pres">
      <dgm:prSet presAssocID="{CAF27A69-11E3-4D3B-B089-F94189783C5C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F29FD9-8B22-4761-9E1D-FD79EA467420}" type="pres">
      <dgm:prSet presAssocID="{A4CF735B-85F2-4DFE-850F-6CDB4EC3C24B}" presName="sibTrans" presStyleCnt="0"/>
      <dgm:spPr/>
    </dgm:pt>
    <dgm:pt modelId="{841BF7BD-0843-4A93-8DA1-496698CAC7B5}" type="pres">
      <dgm:prSet presAssocID="{7C4E4350-F91B-4B57-9EBC-E8DEA037533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C1C020-CDF5-48EC-9F43-E5F4E932ACF7}" type="pres">
      <dgm:prSet presAssocID="{7130AF81-391F-4A66-BE54-1EA8C9932F85}" presName="sibTrans" presStyleCnt="0"/>
      <dgm:spPr/>
    </dgm:pt>
    <dgm:pt modelId="{0A27ED49-7D4A-4E0B-B9F8-0CC49C510D26}" type="pres">
      <dgm:prSet presAssocID="{25B9FEDB-DEA4-49EF-A366-986D072826A0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2A8CFF-10DF-4581-985D-B7887EDBAFE8}" type="pres">
      <dgm:prSet presAssocID="{CBF1B2FC-E279-4B37-9CA5-BB184D5BF156}" presName="sibTrans" presStyleCnt="0"/>
      <dgm:spPr/>
    </dgm:pt>
    <dgm:pt modelId="{4A0D1563-938F-46DD-85E9-5FA5C5C83770}" type="pres">
      <dgm:prSet presAssocID="{BFBD8EAC-22C9-4ABF-873B-E06DB19A124C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C1E9D3-69D4-433C-9529-B448ADF45851}" type="pres">
      <dgm:prSet presAssocID="{FACFD765-68E4-4812-943F-4F1350523963}" presName="sibTrans" presStyleCnt="0"/>
      <dgm:spPr/>
    </dgm:pt>
    <dgm:pt modelId="{AE75BB34-8E1C-4CA5-AB9F-F7F031DA2966}" type="pres">
      <dgm:prSet presAssocID="{C81AD567-B9EB-4888-B25C-ED8D4BF2B6D0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8A2DAE-A131-4F0F-B97D-92B5DA9BBBDB}" type="pres">
      <dgm:prSet presAssocID="{24536A13-1AB4-4D5D-9F44-EA2D8ACC6F6F}" presName="sibTrans" presStyleCnt="0"/>
      <dgm:spPr/>
    </dgm:pt>
    <dgm:pt modelId="{E7B37CEB-F368-45AD-8EC3-E217F9BD3A73}" type="pres">
      <dgm:prSet presAssocID="{6D963B74-D1C4-4692-B35A-135C6BFD475C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6FB90D-5122-4DA5-BF8B-D9455AB60289}" type="pres">
      <dgm:prSet presAssocID="{111E4C99-6BBB-472E-8C41-C3FE3C9E45B3}" presName="sibTrans" presStyleCnt="0"/>
      <dgm:spPr/>
    </dgm:pt>
    <dgm:pt modelId="{8A30F199-DD62-4BAE-B820-FB2BB3681516}" type="pres">
      <dgm:prSet presAssocID="{2A81B62D-BE81-4F0E-93BC-971563F9AF9B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F40658-1EB6-4E08-A532-A6BF9EBB8661}" srcId="{D7A1D4FF-2EA7-4CE4-9614-51920CE89753}" destId="{6D963B74-D1C4-4692-B35A-135C6BFD475C}" srcOrd="13" destOrd="0" parTransId="{112E4C46-85F2-45FA-84A7-5827A9D7106A}" sibTransId="{111E4C99-6BBB-472E-8C41-C3FE3C9E45B3}"/>
    <dgm:cxn modelId="{F66F2EFA-DE3F-4208-9CCC-6794459511CD}" srcId="{D7A1D4FF-2EA7-4CE4-9614-51920CE89753}" destId="{8CDB28AC-C205-4AF6-A003-88096714E120}" srcOrd="0" destOrd="0" parTransId="{2C924860-7CF5-47E8-82A9-6A666FD50FD3}" sibTransId="{59EA1933-76E8-4DAC-BADE-AE8E27C7C48D}"/>
    <dgm:cxn modelId="{5A6C9D88-132C-4848-9E42-E7C7E4EFAE61}" type="presOf" srcId="{CAF27A69-11E3-4D3B-B089-F94189783C5C}" destId="{308E852C-7FB0-4A80-8686-531A34F2BB8F}" srcOrd="0" destOrd="0" presId="urn:microsoft.com/office/officeart/2005/8/layout/default#1"/>
    <dgm:cxn modelId="{1E5A708C-0CCF-4B19-BB0E-7CB81298E1E5}" srcId="{D7A1D4FF-2EA7-4CE4-9614-51920CE89753}" destId="{DD567DEB-AE28-430B-88A2-2E684C80C6B3}" srcOrd="6" destOrd="0" parTransId="{42CAD665-EB52-404A-9B63-A12849FEA38E}" sibTransId="{BFE027A5-AAB9-49D5-B6AA-52BDBE7B7600}"/>
    <dgm:cxn modelId="{DBF187E9-76B9-4E43-9674-B70CEF3F3BD8}" type="presOf" srcId="{D7A1D4FF-2EA7-4CE4-9614-51920CE89753}" destId="{FD5AA39B-700C-4599-8DA5-CCF69EFBB178}" srcOrd="0" destOrd="0" presId="urn:microsoft.com/office/officeart/2005/8/layout/default#1"/>
    <dgm:cxn modelId="{56FB3438-8F14-42C5-AD34-D2C4191D9450}" srcId="{D7A1D4FF-2EA7-4CE4-9614-51920CE89753}" destId="{2A81B62D-BE81-4F0E-93BC-971563F9AF9B}" srcOrd="14" destOrd="0" parTransId="{CD4041C3-1052-4C3C-B205-7B1AC46F48A8}" sibTransId="{C1FF3DCF-27B1-4BCC-A700-F872C8F6F09D}"/>
    <dgm:cxn modelId="{4F4B5D9A-740C-4D39-AE00-9797D2B781A7}" type="presOf" srcId="{8CDB28AC-C205-4AF6-A003-88096714E120}" destId="{F9E2D342-E83C-4918-B867-A2825A4B1E4E}" srcOrd="0" destOrd="0" presId="urn:microsoft.com/office/officeart/2005/8/layout/default#1"/>
    <dgm:cxn modelId="{003C35FE-A946-40FF-B295-EE551D157D7E}" srcId="{D7A1D4FF-2EA7-4CE4-9614-51920CE89753}" destId="{25B9FEDB-DEA4-49EF-A366-986D072826A0}" srcOrd="10" destOrd="0" parTransId="{B9F7D4D0-525F-40D4-8585-76EB9130EC8E}" sibTransId="{CBF1B2FC-E279-4B37-9CA5-BB184D5BF156}"/>
    <dgm:cxn modelId="{DBBA14A7-6C8F-43E4-9601-73166187ED8F}" type="presOf" srcId="{DD567DEB-AE28-430B-88A2-2E684C80C6B3}" destId="{DA488E38-0651-4907-A0CE-6475656F8B7B}" srcOrd="0" destOrd="0" presId="urn:microsoft.com/office/officeart/2005/8/layout/default#1"/>
    <dgm:cxn modelId="{8AB0C88B-5D80-451C-8D11-144AAB09499F}" type="presOf" srcId="{725C3F14-989D-45D3-8E7C-9E62C7C4EF03}" destId="{790F6AAB-C854-47D7-B3BA-FD5C9BC4605E}" srcOrd="0" destOrd="0" presId="urn:microsoft.com/office/officeart/2005/8/layout/default#1"/>
    <dgm:cxn modelId="{1B3AAFC6-48E0-42F8-AEDC-97F9E32AB0C2}" type="presOf" srcId="{85D9550A-D12E-4A3B-B445-87000581078E}" destId="{A7C014F1-F5D7-46CF-AB24-02AA3A1BEB52}" srcOrd="0" destOrd="0" presId="urn:microsoft.com/office/officeart/2005/8/layout/default#1"/>
    <dgm:cxn modelId="{947F7792-2393-48A8-ABB3-B300D42F5D8D}" type="presOf" srcId="{2A81B62D-BE81-4F0E-93BC-971563F9AF9B}" destId="{8A30F199-DD62-4BAE-B820-FB2BB3681516}" srcOrd="0" destOrd="0" presId="urn:microsoft.com/office/officeart/2005/8/layout/default#1"/>
    <dgm:cxn modelId="{26F114DB-3BF8-4940-B42B-4EDA4A75C3D7}" srcId="{D7A1D4FF-2EA7-4CE4-9614-51920CE89753}" destId="{F1205E14-EB0A-4788-8FE4-9A003C519BA7}" srcOrd="4" destOrd="0" parTransId="{C6A2D636-C0BA-4A4D-B350-D8863A8C3609}" sibTransId="{D9CA5E9F-E1AD-4D30-8988-C71DE6AA043D}"/>
    <dgm:cxn modelId="{86BB540D-03BE-46DC-9B35-883ACC73130E}" type="presOf" srcId="{BFBD8EAC-22C9-4ABF-873B-E06DB19A124C}" destId="{4A0D1563-938F-46DD-85E9-5FA5C5C83770}" srcOrd="0" destOrd="0" presId="urn:microsoft.com/office/officeart/2005/8/layout/default#1"/>
    <dgm:cxn modelId="{F30A2171-0751-49C7-991D-D19519A212D8}" type="presOf" srcId="{F1205E14-EB0A-4788-8FE4-9A003C519BA7}" destId="{A838427D-0507-4979-9ACE-E80CD3203CBF}" srcOrd="0" destOrd="0" presId="urn:microsoft.com/office/officeart/2005/8/layout/default#1"/>
    <dgm:cxn modelId="{0FED654D-D11B-40BD-A3DF-021CDC8E80D8}" srcId="{D7A1D4FF-2EA7-4CE4-9614-51920CE89753}" destId="{7540FE50-0CB0-4CE4-A9ED-8F93A8006756}" srcOrd="5" destOrd="0" parTransId="{981A8B8C-A05D-45ED-B42F-9B74AE853D8D}" sibTransId="{7AB462D6-E046-4DC5-B9CB-FD79926A7FA5}"/>
    <dgm:cxn modelId="{F41AC19D-6BFB-47A8-A454-7FD9837B854E}" type="presOf" srcId="{C81AD567-B9EB-4888-B25C-ED8D4BF2B6D0}" destId="{AE75BB34-8E1C-4CA5-AB9F-F7F031DA2966}" srcOrd="0" destOrd="0" presId="urn:microsoft.com/office/officeart/2005/8/layout/default#1"/>
    <dgm:cxn modelId="{CADED50A-437B-4CE0-A270-7DCAA959A676}" srcId="{D7A1D4FF-2EA7-4CE4-9614-51920CE89753}" destId="{7C4E4350-F91B-4B57-9EBC-E8DEA037533B}" srcOrd="9" destOrd="0" parTransId="{C0927C23-E761-4B6A-9AC5-F457DC2DC731}" sibTransId="{7130AF81-391F-4A66-BE54-1EA8C9932F85}"/>
    <dgm:cxn modelId="{58DEFEF5-B656-409F-95B4-40BE65EF9180}" srcId="{D7A1D4FF-2EA7-4CE4-9614-51920CE89753}" destId="{BFBD8EAC-22C9-4ABF-873B-E06DB19A124C}" srcOrd="11" destOrd="0" parTransId="{058A9EE0-592E-4EAA-80CA-63B0CA7C5D2F}" sibTransId="{FACFD765-68E4-4812-943F-4F1350523963}"/>
    <dgm:cxn modelId="{980A5992-3FF0-4F81-9F52-9B6C49ECC542}" srcId="{D7A1D4FF-2EA7-4CE4-9614-51920CE89753}" destId="{CAF27A69-11E3-4D3B-B089-F94189783C5C}" srcOrd="8" destOrd="0" parTransId="{41E29AB8-4137-4963-97BA-1BC6EEE7429B}" sibTransId="{A4CF735B-85F2-4DFE-850F-6CDB4EC3C24B}"/>
    <dgm:cxn modelId="{BCB453DD-B147-4967-9614-99AD405D0267}" srcId="{D7A1D4FF-2EA7-4CE4-9614-51920CE89753}" destId="{02F90A57-515B-44BD-A6E2-DA4D97CEEFFE}" srcOrd="1" destOrd="0" parTransId="{927E9AC6-64BC-4649-94E5-95102F58AF7C}" sibTransId="{97BED957-554D-4B6E-A74B-57FA212E06DD}"/>
    <dgm:cxn modelId="{985C9325-77FD-439B-829E-B70899FE2A72}" type="presOf" srcId="{7C4E4350-F91B-4B57-9EBC-E8DEA037533B}" destId="{841BF7BD-0843-4A93-8DA1-496698CAC7B5}" srcOrd="0" destOrd="0" presId="urn:microsoft.com/office/officeart/2005/8/layout/default#1"/>
    <dgm:cxn modelId="{2611F2ED-A57E-43DD-8469-46DAD9B76497}" type="presOf" srcId="{6D963B74-D1C4-4692-B35A-135C6BFD475C}" destId="{E7B37CEB-F368-45AD-8EC3-E217F9BD3A73}" srcOrd="0" destOrd="0" presId="urn:microsoft.com/office/officeart/2005/8/layout/default#1"/>
    <dgm:cxn modelId="{04066853-1560-4287-AB51-EA0A5BC00BF2}" type="presOf" srcId="{7540FE50-0CB0-4CE4-A9ED-8F93A8006756}" destId="{6234CB67-CEFC-4E8A-89FA-8F4B12582679}" srcOrd="0" destOrd="0" presId="urn:microsoft.com/office/officeart/2005/8/layout/default#1"/>
    <dgm:cxn modelId="{8DA265FB-3CE5-43EF-A87A-95F24842101C}" type="presOf" srcId="{25B9FEDB-DEA4-49EF-A366-986D072826A0}" destId="{0A27ED49-7D4A-4E0B-B9F8-0CC49C510D26}" srcOrd="0" destOrd="0" presId="urn:microsoft.com/office/officeart/2005/8/layout/default#1"/>
    <dgm:cxn modelId="{13150D68-8BB5-428D-ACD8-2F290635D66F}" type="presOf" srcId="{5FBBCBD5-77AD-4B7C-BFAF-A950A4DD8EBA}" destId="{9C2A6344-D537-4DCF-BEEA-D2AD4A1D63A2}" srcOrd="0" destOrd="0" presId="urn:microsoft.com/office/officeart/2005/8/layout/default#1"/>
    <dgm:cxn modelId="{A209E2E2-618E-410F-AB4C-9D0C71A4B83B}" srcId="{D7A1D4FF-2EA7-4CE4-9614-51920CE89753}" destId="{725C3F14-989D-45D3-8E7C-9E62C7C4EF03}" srcOrd="2" destOrd="0" parTransId="{978D4FA0-087E-4FA5-97EE-4A8C7359F368}" sibTransId="{F58A8420-29A1-42A6-B88C-FBC3ECBB931C}"/>
    <dgm:cxn modelId="{30FA4DF1-B555-4618-93DA-87280CDD46F3}" type="presOf" srcId="{02F90A57-515B-44BD-A6E2-DA4D97CEEFFE}" destId="{78968D93-CB42-4FDC-9957-913B97787635}" srcOrd="0" destOrd="0" presId="urn:microsoft.com/office/officeart/2005/8/layout/default#1"/>
    <dgm:cxn modelId="{6A32DCCD-7E5E-4D6B-AB5D-6C715370A011}" srcId="{D7A1D4FF-2EA7-4CE4-9614-51920CE89753}" destId="{85D9550A-D12E-4A3B-B445-87000581078E}" srcOrd="7" destOrd="0" parTransId="{080D8614-752C-4FD8-BD42-43A82773DB46}" sibTransId="{CEC32713-48E7-41E2-B24D-BEEC2A5EAF18}"/>
    <dgm:cxn modelId="{57145E48-0555-4405-BB75-9BEE24E36152}" srcId="{D7A1D4FF-2EA7-4CE4-9614-51920CE89753}" destId="{5FBBCBD5-77AD-4B7C-BFAF-A950A4DD8EBA}" srcOrd="3" destOrd="0" parTransId="{756B37E4-A55A-4C8F-9B6E-27CBD87718F7}" sibTransId="{F0A55A69-E393-4811-ACA4-C6828CC28849}"/>
    <dgm:cxn modelId="{4DDAE626-950B-4AEC-8ED4-B5F0640B909D}" srcId="{D7A1D4FF-2EA7-4CE4-9614-51920CE89753}" destId="{C81AD567-B9EB-4888-B25C-ED8D4BF2B6D0}" srcOrd="12" destOrd="0" parTransId="{57BEA5D1-5A03-4EDD-9201-70DDFAD17FCC}" sibTransId="{24536A13-1AB4-4D5D-9F44-EA2D8ACC6F6F}"/>
    <dgm:cxn modelId="{62669D39-42AD-4CB6-B310-28F9399271FD}" type="presParOf" srcId="{FD5AA39B-700C-4599-8DA5-CCF69EFBB178}" destId="{F9E2D342-E83C-4918-B867-A2825A4B1E4E}" srcOrd="0" destOrd="0" presId="urn:microsoft.com/office/officeart/2005/8/layout/default#1"/>
    <dgm:cxn modelId="{F731039D-108D-4AAA-A733-DFC20AD0D5EC}" type="presParOf" srcId="{FD5AA39B-700C-4599-8DA5-CCF69EFBB178}" destId="{78A87D24-9687-475B-900B-EAB831200C4C}" srcOrd="1" destOrd="0" presId="urn:microsoft.com/office/officeart/2005/8/layout/default#1"/>
    <dgm:cxn modelId="{9C5261FB-212E-4267-BE15-8513BB150A67}" type="presParOf" srcId="{FD5AA39B-700C-4599-8DA5-CCF69EFBB178}" destId="{78968D93-CB42-4FDC-9957-913B97787635}" srcOrd="2" destOrd="0" presId="urn:microsoft.com/office/officeart/2005/8/layout/default#1"/>
    <dgm:cxn modelId="{68660CDD-D98C-4469-9077-4A02234AEE2D}" type="presParOf" srcId="{FD5AA39B-700C-4599-8DA5-CCF69EFBB178}" destId="{65958B31-CB9A-487F-9F77-F90F1F85FEAC}" srcOrd="3" destOrd="0" presId="urn:microsoft.com/office/officeart/2005/8/layout/default#1"/>
    <dgm:cxn modelId="{4DBE5DBF-5458-464C-9078-1827FF1FE4B3}" type="presParOf" srcId="{FD5AA39B-700C-4599-8DA5-CCF69EFBB178}" destId="{790F6AAB-C854-47D7-B3BA-FD5C9BC4605E}" srcOrd="4" destOrd="0" presId="urn:microsoft.com/office/officeart/2005/8/layout/default#1"/>
    <dgm:cxn modelId="{380B7B31-D467-498B-9815-9D6F0D1E6581}" type="presParOf" srcId="{FD5AA39B-700C-4599-8DA5-CCF69EFBB178}" destId="{04073E01-1283-4AF1-85DB-84E73A6320A7}" srcOrd="5" destOrd="0" presId="urn:microsoft.com/office/officeart/2005/8/layout/default#1"/>
    <dgm:cxn modelId="{2424CAAA-595D-4ED2-AB27-28D7EA0CB6F3}" type="presParOf" srcId="{FD5AA39B-700C-4599-8DA5-CCF69EFBB178}" destId="{9C2A6344-D537-4DCF-BEEA-D2AD4A1D63A2}" srcOrd="6" destOrd="0" presId="urn:microsoft.com/office/officeart/2005/8/layout/default#1"/>
    <dgm:cxn modelId="{8716C0E6-A930-4E32-86C2-BCBEE2D67189}" type="presParOf" srcId="{FD5AA39B-700C-4599-8DA5-CCF69EFBB178}" destId="{A289DCC3-F1ED-49DA-9983-5593B68D9CCF}" srcOrd="7" destOrd="0" presId="urn:microsoft.com/office/officeart/2005/8/layout/default#1"/>
    <dgm:cxn modelId="{8388404C-1810-4A4F-A578-BF0713FD61B0}" type="presParOf" srcId="{FD5AA39B-700C-4599-8DA5-CCF69EFBB178}" destId="{A838427D-0507-4979-9ACE-E80CD3203CBF}" srcOrd="8" destOrd="0" presId="urn:microsoft.com/office/officeart/2005/8/layout/default#1"/>
    <dgm:cxn modelId="{1B7FB313-A775-41E9-89BE-BD0D0400B1BB}" type="presParOf" srcId="{FD5AA39B-700C-4599-8DA5-CCF69EFBB178}" destId="{22497757-DC08-4ADD-AFF8-2B875A36DAC9}" srcOrd="9" destOrd="0" presId="urn:microsoft.com/office/officeart/2005/8/layout/default#1"/>
    <dgm:cxn modelId="{413F5EB2-C988-4A2D-B380-4B18FD07845A}" type="presParOf" srcId="{FD5AA39B-700C-4599-8DA5-CCF69EFBB178}" destId="{6234CB67-CEFC-4E8A-89FA-8F4B12582679}" srcOrd="10" destOrd="0" presId="urn:microsoft.com/office/officeart/2005/8/layout/default#1"/>
    <dgm:cxn modelId="{C6413486-0F82-4F8D-8865-CC4109CA8058}" type="presParOf" srcId="{FD5AA39B-700C-4599-8DA5-CCF69EFBB178}" destId="{857CB3EE-7178-4768-99AA-3D8A89EA1D93}" srcOrd="11" destOrd="0" presId="urn:microsoft.com/office/officeart/2005/8/layout/default#1"/>
    <dgm:cxn modelId="{4EACA765-6B8E-4AAA-B408-08543D12972D}" type="presParOf" srcId="{FD5AA39B-700C-4599-8DA5-CCF69EFBB178}" destId="{DA488E38-0651-4907-A0CE-6475656F8B7B}" srcOrd="12" destOrd="0" presId="urn:microsoft.com/office/officeart/2005/8/layout/default#1"/>
    <dgm:cxn modelId="{D22D4794-173E-4A79-8C3E-9E5AD66152BA}" type="presParOf" srcId="{FD5AA39B-700C-4599-8DA5-CCF69EFBB178}" destId="{3D440635-7606-469D-B590-461E3F42BDF3}" srcOrd="13" destOrd="0" presId="urn:microsoft.com/office/officeart/2005/8/layout/default#1"/>
    <dgm:cxn modelId="{EABFF79C-F27A-486F-9DC2-8C1274A65F11}" type="presParOf" srcId="{FD5AA39B-700C-4599-8DA5-CCF69EFBB178}" destId="{A7C014F1-F5D7-46CF-AB24-02AA3A1BEB52}" srcOrd="14" destOrd="0" presId="urn:microsoft.com/office/officeart/2005/8/layout/default#1"/>
    <dgm:cxn modelId="{12D9D0F7-7C12-458F-882E-3939FE98D516}" type="presParOf" srcId="{FD5AA39B-700C-4599-8DA5-CCF69EFBB178}" destId="{58EF0528-1E97-4175-96B9-4A2147E00B50}" srcOrd="15" destOrd="0" presId="urn:microsoft.com/office/officeart/2005/8/layout/default#1"/>
    <dgm:cxn modelId="{043FC3C4-6DEA-48C6-8BD7-559354F45C7B}" type="presParOf" srcId="{FD5AA39B-700C-4599-8DA5-CCF69EFBB178}" destId="{308E852C-7FB0-4A80-8686-531A34F2BB8F}" srcOrd="16" destOrd="0" presId="urn:microsoft.com/office/officeart/2005/8/layout/default#1"/>
    <dgm:cxn modelId="{0BBF2C23-0A7D-4C23-871D-960DEA36DEE6}" type="presParOf" srcId="{FD5AA39B-700C-4599-8DA5-CCF69EFBB178}" destId="{81F29FD9-8B22-4761-9E1D-FD79EA467420}" srcOrd="17" destOrd="0" presId="urn:microsoft.com/office/officeart/2005/8/layout/default#1"/>
    <dgm:cxn modelId="{77064C95-7727-455E-908C-CBC37075FD64}" type="presParOf" srcId="{FD5AA39B-700C-4599-8DA5-CCF69EFBB178}" destId="{841BF7BD-0843-4A93-8DA1-496698CAC7B5}" srcOrd="18" destOrd="0" presId="urn:microsoft.com/office/officeart/2005/8/layout/default#1"/>
    <dgm:cxn modelId="{C2B5577D-17C1-4FE8-9B74-D881C925A823}" type="presParOf" srcId="{FD5AA39B-700C-4599-8DA5-CCF69EFBB178}" destId="{41C1C020-CDF5-48EC-9F43-E5F4E932ACF7}" srcOrd="19" destOrd="0" presId="urn:microsoft.com/office/officeart/2005/8/layout/default#1"/>
    <dgm:cxn modelId="{7B32A2DF-AED4-46C6-8D0F-855913151806}" type="presParOf" srcId="{FD5AA39B-700C-4599-8DA5-CCF69EFBB178}" destId="{0A27ED49-7D4A-4E0B-B9F8-0CC49C510D26}" srcOrd="20" destOrd="0" presId="urn:microsoft.com/office/officeart/2005/8/layout/default#1"/>
    <dgm:cxn modelId="{10087553-5B5C-4C08-BB99-EE92DDBE045B}" type="presParOf" srcId="{FD5AA39B-700C-4599-8DA5-CCF69EFBB178}" destId="{B02A8CFF-10DF-4581-985D-B7887EDBAFE8}" srcOrd="21" destOrd="0" presId="urn:microsoft.com/office/officeart/2005/8/layout/default#1"/>
    <dgm:cxn modelId="{DB6827CA-BFFD-4586-A3B0-2F4FCAE0305C}" type="presParOf" srcId="{FD5AA39B-700C-4599-8DA5-CCF69EFBB178}" destId="{4A0D1563-938F-46DD-85E9-5FA5C5C83770}" srcOrd="22" destOrd="0" presId="urn:microsoft.com/office/officeart/2005/8/layout/default#1"/>
    <dgm:cxn modelId="{0BFFF81B-BB27-4932-8131-DD15F6EAE61B}" type="presParOf" srcId="{FD5AA39B-700C-4599-8DA5-CCF69EFBB178}" destId="{3AC1E9D3-69D4-433C-9529-B448ADF45851}" srcOrd="23" destOrd="0" presId="urn:microsoft.com/office/officeart/2005/8/layout/default#1"/>
    <dgm:cxn modelId="{62AA9375-2766-4519-854A-464BA52A4482}" type="presParOf" srcId="{FD5AA39B-700C-4599-8DA5-CCF69EFBB178}" destId="{AE75BB34-8E1C-4CA5-AB9F-F7F031DA2966}" srcOrd="24" destOrd="0" presId="urn:microsoft.com/office/officeart/2005/8/layout/default#1"/>
    <dgm:cxn modelId="{ED7D4684-26BC-4C1C-AB05-8BB3D6C3A99D}" type="presParOf" srcId="{FD5AA39B-700C-4599-8DA5-CCF69EFBB178}" destId="{528A2DAE-A131-4F0F-B97D-92B5DA9BBBDB}" srcOrd="25" destOrd="0" presId="urn:microsoft.com/office/officeart/2005/8/layout/default#1"/>
    <dgm:cxn modelId="{93AF3D42-1758-4801-BC89-A6676B9194CF}" type="presParOf" srcId="{FD5AA39B-700C-4599-8DA5-CCF69EFBB178}" destId="{E7B37CEB-F368-45AD-8EC3-E217F9BD3A73}" srcOrd="26" destOrd="0" presId="urn:microsoft.com/office/officeart/2005/8/layout/default#1"/>
    <dgm:cxn modelId="{07500A76-5DC7-4BD3-A241-530D51604791}" type="presParOf" srcId="{FD5AA39B-700C-4599-8DA5-CCF69EFBB178}" destId="{D46FB90D-5122-4DA5-BF8B-D9455AB60289}" srcOrd="27" destOrd="0" presId="urn:microsoft.com/office/officeart/2005/8/layout/default#1"/>
    <dgm:cxn modelId="{CAA7CA9C-F6A7-4BE4-9910-362B7B93E4A0}" type="presParOf" srcId="{FD5AA39B-700C-4599-8DA5-CCF69EFBB178}" destId="{8A30F199-DD62-4BAE-B820-FB2BB3681516}" srcOrd="2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2D342-E83C-4918-B867-A2825A4B1E4E}">
      <dsp:nvSpPr>
        <dsp:cNvPr id="0" name=""/>
        <dsp:cNvSpPr/>
      </dsp:nvSpPr>
      <dsp:spPr>
        <a:xfrm>
          <a:off x="819254" y="1674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专利</a:t>
          </a:r>
        </a:p>
      </dsp:txBody>
      <dsp:txXfrm>
        <a:off x="819254" y="1674"/>
        <a:ext cx="1503944" cy="902367"/>
      </dsp:txXfrm>
    </dsp:sp>
    <dsp:sp modelId="{78968D93-CB42-4FDC-9957-913B97787635}">
      <dsp:nvSpPr>
        <dsp:cNvPr id="0" name=""/>
        <dsp:cNvSpPr/>
      </dsp:nvSpPr>
      <dsp:spPr>
        <a:xfrm>
          <a:off x="2473593" y="1674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软件著作权</a:t>
          </a:r>
        </a:p>
      </dsp:txBody>
      <dsp:txXfrm>
        <a:off x="2473593" y="1674"/>
        <a:ext cx="1503944" cy="902367"/>
      </dsp:txXfrm>
    </dsp:sp>
    <dsp:sp modelId="{790F6AAB-C854-47D7-B3BA-FD5C9BC4605E}">
      <dsp:nvSpPr>
        <dsp:cNvPr id="0" name=""/>
        <dsp:cNvSpPr/>
      </dsp:nvSpPr>
      <dsp:spPr>
        <a:xfrm>
          <a:off x="4127933" y="1674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论文</a:t>
          </a:r>
        </a:p>
      </dsp:txBody>
      <dsp:txXfrm>
        <a:off x="4127933" y="1674"/>
        <a:ext cx="1503944" cy="902367"/>
      </dsp:txXfrm>
    </dsp:sp>
    <dsp:sp modelId="{9C2A6344-D537-4DCF-BEEA-D2AD4A1D63A2}">
      <dsp:nvSpPr>
        <dsp:cNvPr id="0" name=""/>
        <dsp:cNvSpPr/>
      </dsp:nvSpPr>
      <dsp:spPr>
        <a:xfrm>
          <a:off x="5782272" y="1674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专著</a:t>
          </a:r>
        </a:p>
      </dsp:txBody>
      <dsp:txXfrm>
        <a:off x="5782272" y="1674"/>
        <a:ext cx="1503944" cy="902367"/>
      </dsp:txXfrm>
    </dsp:sp>
    <dsp:sp modelId="{A838427D-0507-4979-9ACE-E80CD3203CBF}">
      <dsp:nvSpPr>
        <dsp:cNvPr id="0" name=""/>
        <dsp:cNvSpPr/>
      </dsp:nvSpPr>
      <dsp:spPr>
        <a:xfrm>
          <a:off x="819254" y="1054435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集成电路布图</a:t>
          </a:r>
        </a:p>
      </dsp:txBody>
      <dsp:txXfrm>
        <a:off x="819254" y="1054435"/>
        <a:ext cx="1503944" cy="902367"/>
      </dsp:txXfrm>
    </dsp:sp>
    <dsp:sp modelId="{6234CB67-CEFC-4E8A-89FA-8F4B12582679}">
      <dsp:nvSpPr>
        <dsp:cNvPr id="0" name=""/>
        <dsp:cNvSpPr/>
      </dsp:nvSpPr>
      <dsp:spPr>
        <a:xfrm>
          <a:off x="2473593" y="1054435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植物新品种保护</a:t>
          </a:r>
        </a:p>
      </dsp:txBody>
      <dsp:txXfrm>
        <a:off x="2473593" y="1054435"/>
        <a:ext cx="1503944" cy="902367"/>
      </dsp:txXfrm>
    </dsp:sp>
    <dsp:sp modelId="{DA488E38-0651-4907-A0CE-6475656F8B7B}">
      <dsp:nvSpPr>
        <dsp:cNvPr id="0" name=""/>
        <dsp:cNvSpPr/>
      </dsp:nvSpPr>
      <dsp:spPr>
        <a:xfrm>
          <a:off x="4127933" y="1054435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植物新品种审定</a:t>
          </a:r>
        </a:p>
      </dsp:txBody>
      <dsp:txXfrm>
        <a:off x="4127933" y="1054435"/>
        <a:ext cx="1503944" cy="902367"/>
      </dsp:txXfrm>
    </dsp:sp>
    <dsp:sp modelId="{A7C014F1-F5D7-46CF-AB24-02AA3A1BEB52}">
      <dsp:nvSpPr>
        <dsp:cNvPr id="0" name=""/>
        <dsp:cNvSpPr/>
      </dsp:nvSpPr>
      <dsp:spPr>
        <a:xfrm>
          <a:off x="5782272" y="1054435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动物新品种</a:t>
          </a:r>
        </a:p>
      </dsp:txBody>
      <dsp:txXfrm>
        <a:off x="5782272" y="1054435"/>
        <a:ext cx="1503944" cy="902367"/>
      </dsp:txXfrm>
    </dsp:sp>
    <dsp:sp modelId="{308E852C-7FB0-4A80-8686-531A34F2BB8F}">
      <dsp:nvSpPr>
        <dsp:cNvPr id="0" name=""/>
        <dsp:cNvSpPr/>
      </dsp:nvSpPr>
      <dsp:spPr>
        <a:xfrm>
          <a:off x="819254" y="2107197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新药</a:t>
          </a:r>
        </a:p>
      </dsp:txBody>
      <dsp:txXfrm>
        <a:off x="819254" y="2107197"/>
        <a:ext cx="1503944" cy="902367"/>
      </dsp:txXfrm>
    </dsp:sp>
    <dsp:sp modelId="{841BF7BD-0843-4A93-8DA1-496698CAC7B5}">
      <dsp:nvSpPr>
        <dsp:cNvPr id="0" name=""/>
        <dsp:cNvSpPr/>
      </dsp:nvSpPr>
      <dsp:spPr>
        <a:xfrm>
          <a:off x="2473593" y="2107197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标准</a:t>
          </a:r>
        </a:p>
      </dsp:txBody>
      <dsp:txXfrm>
        <a:off x="2473593" y="2107197"/>
        <a:ext cx="1503944" cy="902367"/>
      </dsp:txXfrm>
    </dsp:sp>
    <dsp:sp modelId="{0A27ED49-7D4A-4E0B-B9F8-0CC49C510D26}">
      <dsp:nvSpPr>
        <dsp:cNvPr id="0" name=""/>
        <dsp:cNvSpPr/>
      </dsp:nvSpPr>
      <dsp:spPr>
        <a:xfrm>
          <a:off x="4127933" y="2107197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商标</a:t>
          </a:r>
        </a:p>
      </dsp:txBody>
      <dsp:txXfrm>
        <a:off x="4127933" y="2107197"/>
        <a:ext cx="1503944" cy="902367"/>
      </dsp:txXfrm>
    </dsp:sp>
    <dsp:sp modelId="{4A0D1563-938F-46DD-85E9-5FA5C5C83770}">
      <dsp:nvSpPr>
        <dsp:cNvPr id="0" name=""/>
        <dsp:cNvSpPr/>
      </dsp:nvSpPr>
      <dsp:spPr>
        <a:xfrm>
          <a:off x="5782272" y="2107197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域名</a:t>
          </a:r>
        </a:p>
      </dsp:txBody>
      <dsp:txXfrm>
        <a:off x="5782272" y="2107197"/>
        <a:ext cx="1503944" cy="902367"/>
      </dsp:txXfrm>
    </dsp:sp>
    <dsp:sp modelId="{AE75BB34-8E1C-4CA5-AB9F-F7F031DA2966}">
      <dsp:nvSpPr>
        <dsp:cNvPr id="0" name=""/>
        <dsp:cNvSpPr/>
      </dsp:nvSpPr>
      <dsp:spPr>
        <a:xfrm>
          <a:off x="1646423" y="3159958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咨询报告</a:t>
          </a:r>
        </a:p>
      </dsp:txBody>
      <dsp:txXfrm>
        <a:off x="1646423" y="3159958"/>
        <a:ext cx="1503944" cy="902367"/>
      </dsp:txXfrm>
    </dsp:sp>
    <dsp:sp modelId="{E7B37CEB-F368-45AD-8EC3-E217F9BD3A73}">
      <dsp:nvSpPr>
        <dsp:cNvPr id="0" name=""/>
        <dsp:cNvSpPr/>
      </dsp:nvSpPr>
      <dsp:spPr>
        <a:xfrm>
          <a:off x="3300763" y="3159958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主办会议</a:t>
          </a:r>
        </a:p>
      </dsp:txBody>
      <dsp:txXfrm>
        <a:off x="3300763" y="3159958"/>
        <a:ext cx="1503944" cy="902367"/>
      </dsp:txXfrm>
    </dsp:sp>
    <dsp:sp modelId="{8A30F199-DD62-4BAE-B820-FB2BB3681516}">
      <dsp:nvSpPr>
        <dsp:cNvPr id="0" name=""/>
        <dsp:cNvSpPr/>
      </dsp:nvSpPr>
      <dsp:spPr>
        <a:xfrm>
          <a:off x="4955103" y="3159958"/>
          <a:ext cx="1503944" cy="90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其他科研成果</a:t>
          </a:r>
        </a:p>
      </dsp:txBody>
      <dsp:txXfrm>
        <a:off x="4955103" y="3159958"/>
        <a:ext cx="1503944" cy="90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A3154-382C-4E87-A280-FF19B6BF4143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45F61-FC27-4911-8C61-74E08DACC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64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A1A8-AD9C-439B-B781-B998B00D0673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D20D-9969-4862-AE3B-C1D6DA780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56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CA1E-3630-477C-A6DF-AB6E7A32510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加一句话：单位列表中的来源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审核流程：跳过</a:t>
            </a: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选不到人的时候，怎么处理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2802" y="2496820"/>
            <a:ext cx="4775956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2802" y="4196728"/>
            <a:ext cx="4775956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3964" y="720436"/>
            <a:ext cx="2142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12802" y="1061997"/>
            <a:ext cx="2142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7881" y="978568"/>
            <a:ext cx="82295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437881" y="362617"/>
            <a:ext cx="101934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86" y="134017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882322" y="36514"/>
            <a:ext cx="32616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54049" y="309048"/>
            <a:ext cx="31899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5882322" y="134017"/>
            <a:ext cx="3306762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400" dirty="0" smtClean="0">
                <a:solidFill>
                  <a:srgbClr val="000066"/>
                </a:solidFill>
                <a:latin typeface="Times New Roman" pitchFamily="18" charset="0"/>
                <a:ea typeface="华文行楷" pitchFamily="2" charset="-122"/>
              </a:rPr>
              <a:t>中国科学院半导体研究所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000" dirty="0" smtClean="0">
                <a:solidFill>
                  <a:srgbClr val="000066"/>
                </a:solidFill>
                <a:latin typeface="Times New Roman" pitchFamily="18" charset="0"/>
                <a:ea typeface="华文行楷" pitchFamily="2" charset="-122"/>
              </a:rPr>
              <a:t>Institute of </a:t>
            </a:r>
            <a:r>
              <a:rPr kumimoji="1" lang="en-US" altLang="zh-CN" sz="1000" dirty="0" err="1" smtClean="0">
                <a:solidFill>
                  <a:srgbClr val="000066"/>
                </a:solidFill>
                <a:latin typeface="Times New Roman" pitchFamily="18" charset="0"/>
                <a:ea typeface="华文行楷" pitchFamily="2" charset="-122"/>
              </a:rPr>
              <a:t>Semiconductors,Chinese</a:t>
            </a:r>
            <a:r>
              <a:rPr kumimoji="1" lang="en-US" altLang="zh-CN" sz="1000" dirty="0" smtClean="0">
                <a:solidFill>
                  <a:srgbClr val="000066"/>
                </a:solidFill>
                <a:latin typeface="Times New Roman" pitchFamily="18" charset="0"/>
                <a:ea typeface="华文行楷" pitchFamily="2" charset="-122"/>
              </a:rPr>
              <a:t> Academy of Sciences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181-4168-6643-BD0C-4250C62B016B}" type="datetimeFigureOut">
              <a:rPr kumimoji="1" lang="zh-CN" altLang="en-US" smtClean="0"/>
              <a:t>2020/11/2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A30D-A330-B44A-AD77-88D263285F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9181-4168-6643-BD0C-4250C62B016B}" type="datetimeFigureOut">
              <a:rPr kumimoji="1" lang="zh-CN" altLang="en-US" smtClean="0"/>
              <a:t>2020/11/2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A30D-A330-B44A-AD77-88D263285F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95001" y="2046551"/>
            <a:ext cx="5462649" cy="1967323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3400" b="0" dirty="0"/>
              <a:t>新一代</a:t>
            </a:r>
            <a:r>
              <a:rPr kumimoji="1" lang="en-US" altLang="zh-CN" sz="3400" b="0" dirty="0"/>
              <a:t>ARP</a:t>
            </a:r>
            <a:r>
              <a:rPr kumimoji="1" lang="zh-CN" altLang="en-US" sz="3400" b="0" dirty="0"/>
              <a:t>系统</a:t>
            </a:r>
            <a:r>
              <a:rPr kumimoji="1" lang="en-US" altLang="zh-CN" sz="3400" b="0" dirty="0"/>
              <a:t/>
            </a:r>
            <a:br>
              <a:rPr kumimoji="1" lang="en-US" altLang="zh-CN" sz="3400" b="0" dirty="0"/>
            </a:br>
            <a:r>
              <a:rPr kumimoji="1" lang="zh-CN" altLang="en-US" sz="3400" b="0" dirty="0" smtClean="0"/>
              <a:t>知识产权模块操作</a:t>
            </a:r>
            <a:r>
              <a:rPr kumimoji="1" lang="zh-CN" altLang="en-US" sz="3400" b="0" dirty="0"/>
              <a:t>介绍</a:t>
            </a:r>
            <a:br>
              <a:rPr kumimoji="1" lang="zh-CN" altLang="en-US" sz="3400" b="0" dirty="0"/>
            </a:br>
            <a:endParaRPr kumimoji="1" lang="zh-CN" altLang="en-US" sz="34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6"/>
    </mc:Choice>
    <mc:Fallback xmlns="">
      <p:transition spd="slow" advTm="138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spcAft>
                <a:spcPct val="35000"/>
              </a:spcAft>
            </a:pPr>
            <a:r>
              <a:rPr lang="en-US" altLang="zh-CN" sz="2000" dirty="0"/>
              <a:t>2-1</a:t>
            </a:r>
            <a:r>
              <a:rPr lang="zh-CN" altLang="en-US" sz="2000" dirty="0"/>
              <a:t>新建知识产权</a:t>
            </a:r>
            <a:endParaRPr lang="zh-CN" altLang="en-US" sz="2000" dirty="0">
              <a:sym typeface="+mn-ea"/>
            </a:endParaRPr>
          </a:p>
        </p:txBody>
      </p:sp>
      <p:sp>
        <p:nvSpPr>
          <p:cNvPr id="134" name="Title 6"/>
          <p:cNvSpPr txBox="1"/>
          <p:nvPr>
            <p:custDataLst>
              <p:tags r:id="rId1"/>
            </p:custDataLst>
          </p:nvPr>
        </p:nvSpPr>
        <p:spPr>
          <a:xfrm>
            <a:off x="448945" y="934085"/>
            <a:ext cx="8128635" cy="320088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fontAlgn="ctr">
              <a:spcBef>
                <a:spcPts val="12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</a:pPr>
            <a:r>
              <a:rPr lang="zh-CN" altLang="en-US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第二步：填写知识产权</a:t>
            </a: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025"/>
            <a:ext cx="9144000" cy="30451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75252" y="2221449"/>
            <a:ext cx="8165548" cy="44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5252" y="2817076"/>
            <a:ext cx="3796748" cy="44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93814" y="2855185"/>
            <a:ext cx="29083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前面带“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”的为必填字段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30797" y="1722926"/>
            <a:ext cx="6126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所内编号、单位名称由系统自动生成，不能进行修改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9368"/>
            <a:ext cx="9144000" cy="362882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spcAft>
                <a:spcPct val="35000"/>
              </a:spcAft>
            </a:pPr>
            <a:r>
              <a:rPr lang="en-US" altLang="zh-CN" sz="2000" dirty="0"/>
              <a:t>2-1</a:t>
            </a:r>
            <a:r>
              <a:rPr lang="zh-CN" altLang="en-US" sz="2000" dirty="0"/>
              <a:t>新建知识产权</a:t>
            </a:r>
            <a:endParaRPr lang="zh-CN" altLang="en-US" sz="2000" dirty="0">
              <a:sym typeface="+mn-ea"/>
            </a:endParaRPr>
          </a:p>
        </p:txBody>
      </p:sp>
      <p:sp>
        <p:nvSpPr>
          <p:cNvPr id="134" name="Title 6"/>
          <p:cNvSpPr txBox="1"/>
          <p:nvPr>
            <p:custDataLst>
              <p:tags r:id="rId1"/>
            </p:custDataLst>
          </p:nvPr>
        </p:nvSpPr>
        <p:spPr>
          <a:xfrm>
            <a:off x="448945" y="934085"/>
            <a:ext cx="8128635" cy="320088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fontAlgn="ctr">
              <a:spcBef>
                <a:spcPts val="12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</a:pPr>
            <a:r>
              <a:rPr lang="zh-CN" altLang="en-US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第三步：添加</a:t>
            </a: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课题信息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55" y="1623598"/>
            <a:ext cx="7534275" cy="404812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325639" y="2363469"/>
            <a:ext cx="4876378" cy="41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150" y="1623598"/>
            <a:ext cx="6331910" cy="495157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752112" y="3751978"/>
            <a:ext cx="647071" cy="41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070924" y="6057856"/>
            <a:ext cx="868136" cy="41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02" y="2258578"/>
            <a:ext cx="7813152" cy="421169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513262" y="5517913"/>
            <a:ext cx="868136" cy="41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45013" y="2539392"/>
            <a:ext cx="6995185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此处添加的课题信息为课题核算账号。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考虑到实际情况中有些知识产权不是任何课题的产出，新一代知识产权中的课题信息不再强制要求必填。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科研项目系统中的成果产出信息取自知识产权系统，建议能关联到课题的尽量填写。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8" grpId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spcAft>
                <a:spcPct val="35000"/>
              </a:spcAft>
            </a:pPr>
            <a:r>
              <a:rPr lang="en-US" altLang="zh-CN" sz="2000" dirty="0"/>
              <a:t>2-1</a:t>
            </a:r>
            <a:r>
              <a:rPr lang="zh-CN" altLang="en-US" sz="2000" dirty="0"/>
              <a:t>新建知识产权</a:t>
            </a:r>
            <a:endParaRPr lang="zh-CN" altLang="en-US" sz="2000" dirty="0">
              <a:sym typeface="+mn-ea"/>
            </a:endParaRPr>
          </a:p>
        </p:txBody>
      </p:sp>
      <p:sp>
        <p:nvSpPr>
          <p:cNvPr id="134" name="Title 6"/>
          <p:cNvSpPr txBox="1"/>
          <p:nvPr>
            <p:custDataLst>
              <p:tags r:id="rId1"/>
            </p:custDataLst>
          </p:nvPr>
        </p:nvSpPr>
        <p:spPr>
          <a:xfrm>
            <a:off x="448945" y="934085"/>
            <a:ext cx="8128635" cy="320088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fontAlgn="ctr">
              <a:spcBef>
                <a:spcPts val="12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</a:pPr>
            <a:r>
              <a:rPr lang="zh-CN" altLang="en-US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第四步：</a:t>
            </a:r>
            <a:r>
              <a:rPr lang="zh-CN" altLang="en-US" b="1" spc="16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添加全部发明人员</a:t>
            </a:r>
            <a:r>
              <a:rPr lang="zh-CN" altLang="en-US" sz="1600" b="1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157"/>
            <a:ext cx="9144000" cy="39097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9368"/>
            <a:ext cx="7448550" cy="52197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13262" y="2163427"/>
            <a:ext cx="647071" cy="41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99789"/>
            <a:ext cx="8760488" cy="515885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5409" y="3041383"/>
            <a:ext cx="647071" cy="41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643861" y="5923915"/>
            <a:ext cx="729356" cy="533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254" y="1606390"/>
            <a:ext cx="7156846" cy="502618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29780" y="2172344"/>
            <a:ext cx="3205098" cy="430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72000" y="6025312"/>
            <a:ext cx="894522" cy="533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529780" y="2703452"/>
            <a:ext cx="3205098" cy="430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662326" y="3432886"/>
            <a:ext cx="3941674" cy="14229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除人员基本信息外，人员参与属性、人员排名字段也会根据当前情况，由系统自动带出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4" grpId="0" animBg="1"/>
      <p:bldP spid="2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spcAft>
                <a:spcPct val="35000"/>
              </a:spcAft>
            </a:pPr>
            <a:r>
              <a:rPr lang="en-US" altLang="zh-CN" sz="2000" dirty="0"/>
              <a:t>2-1</a:t>
            </a:r>
            <a:r>
              <a:rPr lang="zh-CN" altLang="en-US" sz="2000" dirty="0"/>
              <a:t>新建知识产权</a:t>
            </a:r>
            <a:endParaRPr lang="zh-CN" altLang="en-US" sz="2000" dirty="0">
              <a:sym typeface="+mn-ea"/>
            </a:endParaRPr>
          </a:p>
        </p:txBody>
      </p:sp>
      <p:sp>
        <p:nvSpPr>
          <p:cNvPr id="134" name="Title 6"/>
          <p:cNvSpPr txBox="1"/>
          <p:nvPr>
            <p:custDataLst>
              <p:tags r:id="rId1"/>
            </p:custDataLst>
          </p:nvPr>
        </p:nvSpPr>
        <p:spPr>
          <a:xfrm>
            <a:off x="448945" y="934085"/>
            <a:ext cx="8128635" cy="320088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fontAlgn="ctr">
              <a:spcBef>
                <a:spcPts val="12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</a:pPr>
            <a:r>
              <a:rPr lang="zh-CN" altLang="en-US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第五步：添加权利人</a:t>
            </a: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9368"/>
            <a:ext cx="9144000" cy="178576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48944" y="2460579"/>
            <a:ext cx="8625481" cy="282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358809" y="1971112"/>
            <a:ext cx="467193" cy="358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5" y="1910496"/>
            <a:ext cx="8408503" cy="394750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198166" y="2779197"/>
            <a:ext cx="765312" cy="358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88" y="2014619"/>
            <a:ext cx="7458075" cy="4467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907540" y="3805220"/>
            <a:ext cx="467193" cy="358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29435" y="5962122"/>
            <a:ext cx="702600" cy="337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39529" y="3984417"/>
            <a:ext cx="394167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单位列表中的单位信息来源于“合作单位管理”模块中维护的合作单位信息。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164" y="2728603"/>
            <a:ext cx="7515225" cy="35052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499964" y="5371630"/>
            <a:ext cx="702600" cy="410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spcAft>
                <a:spcPct val="35000"/>
              </a:spcAft>
            </a:pPr>
            <a:r>
              <a:rPr lang="en-US" altLang="zh-CN" sz="2000" dirty="0"/>
              <a:t>2-1</a:t>
            </a:r>
            <a:r>
              <a:rPr lang="zh-CN" altLang="en-US" sz="2000" dirty="0"/>
              <a:t>新建知识产权</a:t>
            </a:r>
            <a:endParaRPr lang="zh-CN" altLang="en-US" sz="2000" dirty="0">
              <a:sym typeface="+mn-ea"/>
            </a:endParaRPr>
          </a:p>
        </p:txBody>
      </p:sp>
      <p:sp>
        <p:nvSpPr>
          <p:cNvPr id="134" name="Title 6"/>
          <p:cNvSpPr txBox="1"/>
          <p:nvPr>
            <p:custDataLst>
              <p:tags r:id="rId1"/>
            </p:custDataLst>
          </p:nvPr>
        </p:nvSpPr>
        <p:spPr>
          <a:xfrm>
            <a:off x="448945" y="934085"/>
            <a:ext cx="8128635" cy="320088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fontAlgn="ctr">
              <a:spcBef>
                <a:spcPts val="12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</a:pPr>
            <a:r>
              <a:rPr lang="zh-CN" altLang="en-US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</a:t>
            </a: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暂存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63" y="1498205"/>
            <a:ext cx="4503313" cy="50478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332" y="2241337"/>
            <a:ext cx="3181482" cy="75625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02460" y="2386348"/>
            <a:ext cx="830056" cy="466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237" y="3515372"/>
            <a:ext cx="4667250" cy="2076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738" y="2668195"/>
            <a:ext cx="9144000" cy="259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75" y="2010454"/>
            <a:ext cx="65436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spcAft>
                <a:spcPct val="35000"/>
              </a:spcAft>
            </a:pPr>
            <a:r>
              <a:rPr lang="en-US" altLang="zh-CN" sz="2000" dirty="0"/>
              <a:t>2-1</a:t>
            </a:r>
            <a:r>
              <a:rPr lang="zh-CN" altLang="en-US" sz="2000" dirty="0"/>
              <a:t>新建知识产权</a:t>
            </a:r>
            <a:endParaRPr lang="zh-CN" altLang="en-US" sz="2000" dirty="0">
              <a:sym typeface="+mn-ea"/>
            </a:endParaRPr>
          </a:p>
        </p:txBody>
      </p:sp>
      <p:sp>
        <p:nvSpPr>
          <p:cNvPr id="134" name="Title 6"/>
          <p:cNvSpPr txBox="1"/>
          <p:nvPr>
            <p:custDataLst>
              <p:tags r:id="rId1"/>
            </p:custDataLst>
          </p:nvPr>
        </p:nvSpPr>
        <p:spPr>
          <a:xfrm>
            <a:off x="448945" y="934085"/>
            <a:ext cx="8128635" cy="320088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fontAlgn="ctr">
              <a:spcBef>
                <a:spcPts val="12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</a:pPr>
            <a:r>
              <a:rPr lang="zh-CN" altLang="en-US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</a:t>
            </a: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56" y="1254200"/>
            <a:ext cx="3181482" cy="75625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559269" y="1399211"/>
            <a:ext cx="830056" cy="466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503733" y="3843520"/>
            <a:ext cx="1283767" cy="41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325716" y="5923915"/>
            <a:ext cx="811684" cy="502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"/>
          <p:cNvSpPr txBox="1"/>
          <p:nvPr/>
        </p:nvSpPr>
        <p:spPr>
          <a:xfrm>
            <a:off x="1872274" y="909463"/>
            <a:ext cx="816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目前系统提交流程为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：申请人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管理部门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审核（接收人卢鹏志）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5440778"/>
            <a:ext cx="9144000" cy="1417223"/>
          </a:xfrm>
          <a:prstGeom prst="rect">
            <a:avLst/>
          </a:prstGeom>
          <a:solidFill>
            <a:srgbClr val="2073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05135" y="1876814"/>
            <a:ext cx="3913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  谢</a:t>
            </a:r>
            <a:r>
              <a:rPr lang="en-US" altLang="zh-CN" sz="6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  <a:p>
            <a:pPr algn="ctr">
              <a:defRPr/>
            </a:pPr>
            <a:endParaRPr lang="en-US" altLang="zh-CN" sz="60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05135" y="3484112"/>
            <a:ext cx="3913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 &amp; 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41422" y="108091"/>
            <a:ext cx="8133347" cy="609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36979" y="1433996"/>
            <a:ext cx="6470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系统共性操作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系统功能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-47744" y="123255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smtClean="0">
                <a:cs typeface="微软雅黑" panose="020B0503020204020204" pitchFamily="34" charset="-122"/>
              </a:rPr>
              <a:t>1 </a:t>
            </a:r>
            <a:r>
              <a:rPr lang="zh-CN" altLang="en-US" sz="2000" smtClean="0">
                <a:cs typeface="微软雅黑" panose="020B0503020204020204" pitchFamily="34" charset="-122"/>
              </a:rPr>
              <a:t>共性操作</a:t>
            </a:r>
            <a:r>
              <a:rPr lang="en-US" altLang="zh-CN" sz="2000" smtClean="0">
                <a:cs typeface="微软雅黑" panose="020B0503020204020204" pitchFamily="34" charset="-122"/>
              </a:rPr>
              <a:t>-</a:t>
            </a:r>
            <a:r>
              <a:rPr lang="zh-CN" altLang="en-US" sz="2000" smtClean="0">
                <a:cs typeface="微软雅黑" panose="020B0503020204020204" pitchFamily="34" charset="-122"/>
              </a:rPr>
              <a:t>系统登录</a:t>
            </a:r>
            <a:endParaRPr lang="zh-CN" altLang="en-US" sz="2000" dirty="0">
              <a:cs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0" y="926686"/>
            <a:ext cx="8438490" cy="557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88084" y="2295329"/>
            <a:ext cx="2279396" cy="546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79674" y="98621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点击登录新一代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7421137" y="1355544"/>
            <a:ext cx="256478" cy="9397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79674" y="897552"/>
            <a:ext cx="2279396" cy="546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-47744" y="123255"/>
            <a:ext cx="8133347" cy="60960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cs typeface="微软雅黑" panose="020B0503020204020204" pitchFamily="34" charset="-122"/>
              </a:rPr>
              <a:t>1 </a:t>
            </a:r>
            <a:r>
              <a:rPr lang="zh-CN" altLang="en-US" sz="2000" dirty="0">
                <a:cs typeface="微软雅黑" panose="020B0503020204020204" pitchFamily="34" charset="-122"/>
              </a:rPr>
              <a:t>共性操作</a:t>
            </a:r>
            <a:r>
              <a:rPr lang="en-US" altLang="zh-CN" sz="2000" dirty="0">
                <a:cs typeface="微软雅黑" panose="020B0503020204020204" pitchFamily="34" charset="-122"/>
              </a:rPr>
              <a:t>-</a:t>
            </a:r>
            <a:r>
              <a:rPr lang="zh-CN" altLang="en-US" sz="2000" dirty="0">
                <a:cs typeface="微软雅黑" panose="020B0503020204020204" pitchFamily="34" charset="-122"/>
              </a:rPr>
              <a:t>系统登录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登录研究所新一代</a:t>
            </a:r>
            <a:r>
              <a:rPr lang="en-US" altLang="zh-CN" dirty="0">
                <a:solidFill>
                  <a:schemeClr val="tx1"/>
                </a:solidFill>
              </a:rPr>
              <a:t>ARP</a:t>
            </a:r>
            <a:r>
              <a:rPr lang="zh-CN" altLang="en-US" dirty="0">
                <a:solidFill>
                  <a:schemeClr val="tx1"/>
                </a:solidFill>
              </a:rPr>
              <a:t>系统</a:t>
            </a:r>
          </a:p>
          <a:p>
            <a:r>
              <a:rPr lang="zh-CN" altLang="en-US" dirty="0"/>
              <a:t>在首页，点击左侧菜单栏“知识产权”跳转到新一代</a:t>
            </a:r>
            <a:r>
              <a:rPr lang="en-US" altLang="zh-CN" dirty="0"/>
              <a:t>ARP</a:t>
            </a:r>
            <a:r>
              <a:rPr lang="zh-CN" altLang="en-US" dirty="0"/>
              <a:t>知识产权系统；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4" y="2077279"/>
            <a:ext cx="7292572" cy="43876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9009" y="5621931"/>
            <a:ext cx="625452" cy="546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3" y="2604110"/>
            <a:ext cx="7085447" cy="386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箭头: V 形 9"/>
          <p:cNvSpPr/>
          <p:nvPr/>
        </p:nvSpPr>
        <p:spPr>
          <a:xfrm>
            <a:off x="1203842" y="5621931"/>
            <a:ext cx="385480" cy="468948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41422" y="108091"/>
            <a:ext cx="8133347" cy="609600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dirty="0">
                <a:cs typeface="微软雅黑" panose="020B0503020204020204" pitchFamily="34" charset="-122"/>
                <a:sym typeface="+mn-ea"/>
              </a:rPr>
              <a:t>1 </a:t>
            </a:r>
            <a:r>
              <a:rPr lang="zh-CN" altLang="en-US" sz="2000" dirty="0">
                <a:cs typeface="微软雅黑" panose="020B0503020204020204" pitchFamily="34" charset="-122"/>
                <a:sym typeface="+mn-ea"/>
              </a:rPr>
              <a:t>共性操作</a:t>
            </a:r>
            <a:r>
              <a:rPr lang="en-US" altLang="zh-CN" sz="2000" dirty="0"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cs typeface="微软雅黑" panose="020B0503020204020204" pitchFamily="34" charset="-122"/>
              </a:rPr>
              <a:t>退出登录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2086"/>
            <a:ext cx="9144000" cy="43479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8289947" y="1536642"/>
            <a:ext cx="704965" cy="546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122" y="2228738"/>
            <a:ext cx="1394790" cy="26043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37382" y="4124129"/>
            <a:ext cx="1108444" cy="546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49088" y="958129"/>
            <a:ext cx="8229599" cy="54864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点击系统右上角人形图标，在下拉信息中点击“退出登录”。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541422" y="108091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000" dirty="0">
                <a:cs typeface="微软雅黑" panose="020B0503020204020204" pitchFamily="34" charset="-122"/>
                <a:sym typeface="+mn-ea"/>
              </a:rPr>
              <a:t>1 </a:t>
            </a:r>
            <a:r>
              <a:rPr lang="zh-CN" altLang="en-US" sz="2000" dirty="0">
                <a:cs typeface="微软雅黑" panose="020B0503020204020204" pitchFamily="34" charset="-122"/>
                <a:sym typeface="+mn-ea"/>
              </a:rPr>
              <a:t>共性操作</a:t>
            </a:r>
            <a:r>
              <a:rPr lang="en-US" altLang="zh-CN" sz="2000" dirty="0"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cs typeface="微软雅黑" panose="020B0503020204020204" pitchFamily="34" charset="-122"/>
              </a:rPr>
              <a:t>菜单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373810" y="1003737"/>
            <a:ext cx="782882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鼠标悬浮一级菜单，点击末级菜单切换。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15" y="1565635"/>
            <a:ext cx="7630370" cy="47537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7072" y="3155731"/>
            <a:ext cx="1066661" cy="890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958" y="2896418"/>
            <a:ext cx="510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一级菜单</a:t>
            </a:r>
          </a:p>
        </p:txBody>
      </p:sp>
      <p:sp>
        <p:nvSpPr>
          <p:cNvPr id="8" name="矩形 7"/>
          <p:cNvSpPr/>
          <p:nvPr/>
        </p:nvSpPr>
        <p:spPr>
          <a:xfrm>
            <a:off x="1948288" y="2359571"/>
            <a:ext cx="1814415" cy="3959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91072" y="2359572"/>
            <a:ext cx="4255372" cy="3959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82553" y="2453820"/>
            <a:ext cx="154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二级菜单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11442" y="2453820"/>
            <a:ext cx="154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末级菜单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spcAft>
                <a:spcPct val="35000"/>
              </a:spcAft>
            </a:pPr>
            <a:r>
              <a:rPr lang="zh-CN" altLang="en-US" sz="2000" dirty="0"/>
              <a:t>功能模块</a:t>
            </a:r>
            <a:endParaRPr lang="zh-CN" altLang="en-US" sz="200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228" y="888671"/>
            <a:ext cx="8311543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ctr">
              <a:lnSpc>
                <a:spcPct val="130000"/>
              </a:lnSpc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</a:pPr>
            <a:r>
              <a:rPr lang="zh-CN" altLang="en-US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系统中的知识产权包含以下</a:t>
            </a:r>
            <a:r>
              <a:rPr lang="en-US" altLang="zh-CN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类，操作方式基本上是一样的</a:t>
            </a:r>
            <a:r>
              <a:rPr lang="zh-CN" altLang="en-US" spc="16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pc="16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fontAlgn="ctr">
              <a:lnSpc>
                <a:spcPct val="130000"/>
              </a:lnSpc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</a:pPr>
            <a:r>
              <a:rPr lang="zh-CN" altLang="en-US" b="1" spc="16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这里</a:t>
            </a:r>
            <a:r>
              <a:rPr lang="zh-CN" altLang="en-US" b="1" spc="1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以专利模块为例进行介绍。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416228" y="1905329"/>
          <a:ext cx="8105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/>
              <a:t>2</a:t>
            </a:r>
            <a:r>
              <a:rPr lang="zh-CN" altLang="en-US" sz="2000" dirty="0"/>
              <a:t>、系统功能</a:t>
            </a:r>
            <a:r>
              <a:rPr lang="en-US" altLang="zh-CN" sz="2000" dirty="0"/>
              <a:t>-</a:t>
            </a:r>
            <a:r>
              <a:rPr lang="zh-CN" altLang="en-US" sz="2000" dirty="0"/>
              <a:t>功能概览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27651" y="1912254"/>
            <a:ext cx="7431157" cy="1118881"/>
            <a:chOff x="927651" y="1310100"/>
            <a:chExt cx="7431157" cy="1118881"/>
          </a:xfrm>
        </p:grpSpPr>
        <p:sp>
          <p:nvSpPr>
            <p:cNvPr id="4" name="矩形 3"/>
            <p:cNvSpPr/>
            <p:nvPr/>
          </p:nvSpPr>
          <p:spPr>
            <a:xfrm>
              <a:off x="927651" y="1723381"/>
              <a:ext cx="7431157" cy="705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任意多边形: 形状 4"/>
            <p:cNvSpPr/>
            <p:nvPr/>
          </p:nvSpPr>
          <p:spPr>
            <a:xfrm>
              <a:off x="1299208" y="1310100"/>
              <a:ext cx="5201809" cy="826560"/>
            </a:xfrm>
            <a:custGeom>
              <a:avLst/>
              <a:gdLst>
                <a:gd name="connsiteX0" fmla="*/ 0 w 5201809"/>
                <a:gd name="connsiteY0" fmla="*/ 137763 h 826560"/>
                <a:gd name="connsiteX1" fmla="*/ 137763 w 5201809"/>
                <a:gd name="connsiteY1" fmla="*/ 0 h 826560"/>
                <a:gd name="connsiteX2" fmla="*/ 5064046 w 5201809"/>
                <a:gd name="connsiteY2" fmla="*/ 0 h 826560"/>
                <a:gd name="connsiteX3" fmla="*/ 5201809 w 5201809"/>
                <a:gd name="connsiteY3" fmla="*/ 137763 h 826560"/>
                <a:gd name="connsiteX4" fmla="*/ 5201809 w 5201809"/>
                <a:gd name="connsiteY4" fmla="*/ 688797 h 826560"/>
                <a:gd name="connsiteX5" fmla="*/ 5064046 w 5201809"/>
                <a:gd name="connsiteY5" fmla="*/ 826560 h 826560"/>
                <a:gd name="connsiteX6" fmla="*/ 137763 w 5201809"/>
                <a:gd name="connsiteY6" fmla="*/ 826560 h 826560"/>
                <a:gd name="connsiteX7" fmla="*/ 0 w 5201809"/>
                <a:gd name="connsiteY7" fmla="*/ 688797 h 826560"/>
                <a:gd name="connsiteX8" fmla="*/ 0 w 5201809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1809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5064046" y="0"/>
                  </a:lnTo>
                  <a:cubicBezTo>
                    <a:pt x="5140130" y="0"/>
                    <a:pt x="5201809" y="61679"/>
                    <a:pt x="5201809" y="137763"/>
                  </a:cubicBezTo>
                  <a:lnTo>
                    <a:pt x="5201809" y="688797"/>
                  </a:lnTo>
                  <a:cubicBezTo>
                    <a:pt x="5201809" y="764881"/>
                    <a:pt x="5140130" y="826560"/>
                    <a:pt x="5064046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65" tIns="40349" rIns="236965" bIns="40349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新建知识产权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" y="2366223"/>
            <a:ext cx="6838950" cy="3219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" y="2366223"/>
            <a:ext cx="9144000" cy="298140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627141" y="109290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spcAft>
                <a:spcPct val="35000"/>
              </a:spcAft>
            </a:pPr>
            <a:r>
              <a:rPr lang="en-US" altLang="zh-CN" sz="2000" dirty="0"/>
              <a:t>2-1</a:t>
            </a:r>
            <a:r>
              <a:rPr lang="zh-CN" altLang="en-US" sz="2000" dirty="0"/>
              <a:t>新建知识产权</a:t>
            </a:r>
            <a:endParaRPr lang="zh-CN" altLang="en-US" sz="2000" dirty="0">
              <a:sym typeface="+mn-ea"/>
            </a:endParaRPr>
          </a:p>
        </p:txBody>
      </p:sp>
      <p:sp>
        <p:nvSpPr>
          <p:cNvPr id="134" name="Title 6"/>
          <p:cNvSpPr txBox="1"/>
          <p:nvPr>
            <p:custDataLst>
              <p:tags r:id="rId1"/>
            </p:custDataLst>
          </p:nvPr>
        </p:nvSpPr>
        <p:spPr>
          <a:xfrm>
            <a:off x="448945" y="854573"/>
            <a:ext cx="8128635" cy="320088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</a:pP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第一步：打开新建页面</a:t>
            </a:r>
          </a:p>
        </p:txBody>
      </p:sp>
      <p:sp>
        <p:nvSpPr>
          <p:cNvPr id="6" name="矩形 5"/>
          <p:cNvSpPr/>
          <p:nvPr/>
        </p:nvSpPr>
        <p:spPr>
          <a:xfrm>
            <a:off x="448945" y="1256834"/>
            <a:ext cx="8311543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130000"/>
              </a:lnSpc>
              <a:spcBef>
                <a:spcPts val="1200"/>
              </a:spcBef>
              <a:buSzPct val="90000"/>
            </a:pPr>
            <a:r>
              <a:rPr lang="zh-CN" alt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路径：</a:t>
            </a:r>
            <a:r>
              <a:rPr lang="zh-CN" altLang="en-US" sz="1600" b="1" spc="1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知识产权&gt;知识产权管理&gt;</a:t>
            </a:r>
            <a:r>
              <a:rPr lang="en-US" altLang="zh-CN" sz="1600" b="1" spc="1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xx(</a:t>
            </a:r>
            <a:r>
              <a:rPr lang="zh-CN" alt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如：</a:t>
            </a:r>
            <a:r>
              <a:rPr lang="zh-CN" altLang="en-US" sz="1600" b="1" spc="1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</a:t>
            </a:r>
            <a:r>
              <a:rPr lang="zh-CN" alt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&gt;</a:t>
            </a:r>
            <a:r>
              <a:rPr lang="en-US" altLang="zh-CN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xx(</a:t>
            </a:r>
            <a:r>
              <a:rPr lang="zh-CN" alt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如：</a:t>
            </a:r>
            <a:r>
              <a:rPr lang="zh-CN" altLang="en-US" sz="1600" b="1" spc="1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专利）信息维护</a:t>
            </a:r>
          </a:p>
        </p:txBody>
      </p:sp>
      <p:sp>
        <p:nvSpPr>
          <p:cNvPr id="7" name="矩形 6"/>
          <p:cNvSpPr/>
          <p:nvPr/>
        </p:nvSpPr>
        <p:spPr>
          <a:xfrm>
            <a:off x="208722" y="2821995"/>
            <a:ext cx="636104" cy="358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059" y="1772809"/>
            <a:ext cx="4503313" cy="50478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53059" y="2356826"/>
            <a:ext cx="39848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进入新建页面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点击此处添加正文，文字是您思想的提炼，为了演示发布的良好效果，请言简意赅的阐述您的观点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81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4bd1fd7e-aed8-4e75-a638-55af8eab6462}"/>
  <p:tag name="KSO_WM_UNIT_TEXTBOXSTYLE_TEMPLATEID" val="3132653"/>
  <p:tag name="KSO_WM_UNIT_TEXTBOXSTYLE_TYP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点击此处添加正文，文字是您思想的提炼，为了演示发布的良好效果，请言简意赅的阐述您的观点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81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4bd1fd7e-aed8-4e75-a638-55af8eab6462}"/>
  <p:tag name="KSO_WM_UNIT_TEXTBOXSTYLE_TEMPLATEID" val="3132653"/>
  <p:tag name="KSO_WM_UNIT_TEXTBOXSTYLE_TYPE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点击此处添加正文，文字是您思想的提炼，为了演示发布的良好效果，请言简意赅的阐述您的观点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81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4bd1fd7e-aed8-4e75-a638-55af8eab6462}"/>
  <p:tag name="KSO_WM_UNIT_TEXTBOXSTYLE_TEMPLATEID" val="3132653"/>
  <p:tag name="KSO_WM_UNIT_TEXTBOXSTYLE_TYPE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点击此处添加正文，文字是您思想的提炼，为了演示发布的良好效果，请言简意赅的阐述您的观点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81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4bd1fd7e-aed8-4e75-a638-55af8eab6462}"/>
  <p:tag name="KSO_WM_UNIT_TEXTBOXSTYLE_TEMPLATEID" val="3132653"/>
  <p:tag name="KSO_WM_UNIT_TEXTBOXSTYLE_TYPE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点击此处添加正文，文字是您思想的提炼，为了演示发布的良好效果，请言简意赅的阐述您的观点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81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4bd1fd7e-aed8-4e75-a638-55af8eab6462}"/>
  <p:tag name="KSO_WM_UNIT_TEXTBOXSTYLE_TEMPLATEID" val="3132653"/>
  <p:tag name="KSO_WM_UNIT_TEXTBOXSTYLE_TYPE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点击此处添加正文，文字是您思想的提炼，为了演示发布的良好效果，请言简意赅的阐述您的观点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81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4bd1fd7e-aed8-4e75-a638-55af8eab6462}"/>
  <p:tag name="KSO_WM_UNIT_TEXTBOXSTYLE_TEMPLATEID" val="3132653"/>
  <p:tag name="KSO_WM_UNIT_TEXTBOXSTYLE_TYPE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点击此处添加正文，文字是您思想的提炼，为了演示发布的良好效果，请言简意赅的阐述您的观点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81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4bd1fd7e-aed8-4e75-a638-55af8eab6462}"/>
  <p:tag name="KSO_WM_UNIT_TEXTBOXSTYLE_TEMPLATEID" val="3132653"/>
  <p:tag name="KSO_WM_UNIT_TEXTBOXSTYLE_TYPE" val="8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400</Words>
  <Application>Microsoft Office PowerPoint</Application>
  <PresentationFormat>全屏显示(4:3)</PresentationFormat>
  <Paragraphs>76</Paragraphs>
  <Slides>16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新一代ARP系统 知识产权模块操作介绍 </vt:lpstr>
      <vt:lpstr>目录</vt:lpstr>
      <vt:lpstr>PowerPoint 演示文稿</vt:lpstr>
      <vt:lpstr>1 共性操作-系统登录</vt:lpstr>
      <vt:lpstr>1 共性操作-退出登录</vt:lpstr>
      <vt:lpstr>1 共性操作-菜单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</dc:creator>
  <cp:lastModifiedBy>卢鹏志</cp:lastModifiedBy>
  <cp:revision>984</cp:revision>
  <dcterms:created xsi:type="dcterms:W3CDTF">2015-12-28T01:18:00Z</dcterms:created>
  <dcterms:modified xsi:type="dcterms:W3CDTF">2020-11-02T02:39:05Z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