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6858000" cy="968375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44" autoAdjust="0"/>
    <p:restoredTop sz="94660"/>
  </p:normalViewPr>
  <p:slideViewPr>
    <p:cSldViewPr snapToGrid="0">
      <p:cViewPr varScale="1">
        <p:scale>
          <a:sx n="61" d="100"/>
          <a:sy n="61" d="100"/>
        </p:scale>
        <p:origin x="2525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584818"/>
            <a:ext cx="5829300" cy="337138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086211"/>
            <a:ext cx="5143500" cy="233799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8F06-05CC-4C29-8712-1E3468392DEB}" type="datetimeFigureOut">
              <a:rPr lang="zh-CN" altLang="en-US" smtClean="0"/>
              <a:t>2019/11/10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C80A0-D6AC-49F5-B9B9-B2E2591F05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41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8F06-05CC-4C29-8712-1E3468392DEB}" type="datetimeFigureOut">
              <a:rPr lang="zh-CN" altLang="en-US" smtClean="0"/>
              <a:t>2019/11/10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C80A0-D6AC-49F5-B9B9-B2E2591F05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6581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15570"/>
            <a:ext cx="1478756" cy="820653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15570"/>
            <a:ext cx="4350544" cy="8206531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8F06-05CC-4C29-8712-1E3468392DEB}" type="datetimeFigureOut">
              <a:rPr lang="zh-CN" altLang="en-US" smtClean="0"/>
              <a:t>2019/11/10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C80A0-D6AC-49F5-B9B9-B2E2591F05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9364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8F06-05CC-4C29-8712-1E3468392DEB}" type="datetimeFigureOut">
              <a:rPr lang="zh-CN" altLang="en-US" smtClean="0"/>
              <a:t>2019/11/10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C80A0-D6AC-49F5-B9B9-B2E2591F05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254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14216"/>
            <a:ext cx="5915025" cy="402817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480494"/>
            <a:ext cx="5915025" cy="2118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8F06-05CC-4C29-8712-1E3468392DEB}" type="datetimeFigureOut">
              <a:rPr lang="zh-CN" altLang="en-US" smtClean="0"/>
              <a:t>2019/11/10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C80A0-D6AC-49F5-B9B9-B2E2591F05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3939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577850"/>
            <a:ext cx="2914650" cy="614425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577850"/>
            <a:ext cx="2914650" cy="614425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8F06-05CC-4C29-8712-1E3468392DEB}" type="datetimeFigureOut">
              <a:rPr lang="zh-CN" altLang="en-US" smtClean="0"/>
              <a:t>2019/11/10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C80A0-D6AC-49F5-B9B9-B2E2591F05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1453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15572"/>
            <a:ext cx="5915025" cy="1871744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373865"/>
            <a:ext cx="2901255" cy="116339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537259"/>
            <a:ext cx="2901255" cy="5202775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373865"/>
            <a:ext cx="2915543" cy="116339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537259"/>
            <a:ext cx="2915543" cy="5202775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8F06-05CC-4C29-8712-1E3468392DEB}" type="datetimeFigureOut">
              <a:rPr lang="zh-CN" altLang="en-US" smtClean="0"/>
              <a:t>2019/11/10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C80A0-D6AC-49F5-B9B9-B2E2591F05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2066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8F06-05CC-4C29-8712-1E3468392DEB}" type="datetimeFigureOut">
              <a:rPr lang="zh-CN" altLang="en-US" smtClean="0"/>
              <a:t>2019/11/10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C80A0-D6AC-49F5-B9B9-B2E2591F05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8337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8F06-05CC-4C29-8712-1E3468392DEB}" type="datetimeFigureOut">
              <a:rPr lang="zh-CN" altLang="en-US" smtClean="0"/>
              <a:t>2019/11/10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C80A0-D6AC-49F5-B9B9-B2E2591F05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14759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5583"/>
            <a:ext cx="2211884" cy="2259542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94283"/>
            <a:ext cx="3471863" cy="688173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05125"/>
            <a:ext cx="2211884" cy="538210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8F06-05CC-4C29-8712-1E3468392DEB}" type="datetimeFigureOut">
              <a:rPr lang="zh-CN" altLang="en-US" smtClean="0"/>
              <a:t>2019/11/10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C80A0-D6AC-49F5-B9B9-B2E2591F05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3364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5583"/>
            <a:ext cx="2211884" cy="2259542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94283"/>
            <a:ext cx="3471863" cy="688173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05125"/>
            <a:ext cx="2211884" cy="538210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8F06-05CC-4C29-8712-1E3468392DEB}" type="datetimeFigureOut">
              <a:rPr lang="zh-CN" altLang="en-US" smtClean="0"/>
              <a:t>2019/11/10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C80A0-D6AC-49F5-B9B9-B2E2591F05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1422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15572"/>
            <a:ext cx="5915025" cy="18717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577850"/>
            <a:ext cx="5915025" cy="6144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975404"/>
            <a:ext cx="1543050" cy="5155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A58F06-05CC-4C29-8712-1E3468392DEB}" type="datetimeFigureOut">
              <a:rPr lang="zh-CN" altLang="en-US" smtClean="0"/>
              <a:t>2019/11/10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975404"/>
            <a:ext cx="2314575" cy="5155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975404"/>
            <a:ext cx="1543050" cy="5155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C80A0-D6AC-49F5-B9B9-B2E2591F05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4319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E11FFA1F-3BAE-4AF6-A45E-2E8E5EC88D8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9" y="0"/>
            <a:ext cx="6845981" cy="9683750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515AA181-5390-4772-A647-B7B8A722CD97}"/>
              </a:ext>
            </a:extLst>
          </p:cNvPr>
          <p:cNvSpPr txBox="1"/>
          <p:nvPr/>
        </p:nvSpPr>
        <p:spPr>
          <a:xfrm>
            <a:off x="1465544" y="9184507"/>
            <a:ext cx="26981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i="1" dirty="0">
                <a:latin typeface="华文楷体" panose="02010600040101010101" pitchFamily="2" charset="-122"/>
                <a:ea typeface="华文楷体" panose="02010600040101010101" pitchFamily="2" charset="-122"/>
              </a:rPr>
              <a:t>有小礼品送哦！</a:t>
            </a:r>
          </a:p>
        </p:txBody>
      </p:sp>
    </p:spTree>
    <p:extLst>
      <p:ext uri="{BB962C8B-B14F-4D97-AF65-F5344CB8AC3E}">
        <p14:creationId xmlns:p14="http://schemas.microsoft.com/office/powerpoint/2010/main" val="652785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6</Words>
  <Application>Microsoft Office PowerPoint</Application>
  <PresentationFormat>自定义</PresentationFormat>
  <Paragraphs>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华文楷体</vt:lpstr>
      <vt:lpstr>Arial</vt:lpstr>
      <vt:lpstr>Calibri</vt:lpstr>
      <vt:lpstr>Calibri Light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rwh</dc:creator>
  <cp:lastModifiedBy>Zheng Lou</cp:lastModifiedBy>
  <cp:revision>8</cp:revision>
  <dcterms:created xsi:type="dcterms:W3CDTF">2019-11-08T12:57:47Z</dcterms:created>
  <dcterms:modified xsi:type="dcterms:W3CDTF">2019-11-10T04:19:16Z</dcterms:modified>
</cp:coreProperties>
</file>